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tif" ContentType="image/tiff"/>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Override1.xml" ContentType="application/vnd.openxmlformats-officedocument.themeOverrid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8.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9.xml" ContentType="application/vnd.openxmlformats-officedocument.theme+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theme/theme10.xml" ContentType="application/vnd.openxmlformats-officedocument.theme+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theme/theme11.xml" ContentType="application/vnd.openxmlformats-officedocument.theme+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theme/theme12.xml" ContentType="application/vnd.openxmlformats-officedocument.theme+xml"/>
  <Override PartName="/ppt/theme/themeOverride2.xml" ContentType="application/vnd.openxmlformats-officedocument.themeOverride+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notesSlides/notesSlide5.xml" ContentType="application/vnd.openxmlformats-officedocument.presentationml.notesSlide+xml"/>
  <Override PartName="/ppt/charts/chart3.xml" ContentType="application/vnd.openxmlformats-officedocument.drawingml.chart+xml"/>
  <Override PartName="/ppt/drawings/drawing2.xml" ContentType="application/vnd.openxmlformats-officedocument.drawingml.chartshapes+xml"/>
  <Override PartName="/ppt/charts/chart4.xml" ContentType="application/vnd.openxmlformats-officedocument.drawingml.chart+xml"/>
  <Override PartName="/ppt/drawings/drawing3.xml" ContentType="application/vnd.openxmlformats-officedocument.drawingml.chartshapes+xml"/>
  <Override PartName="/ppt/notesSlides/notesSlide6.xml" ContentType="application/vnd.openxmlformats-officedocument.presentationml.notesSlide+xml"/>
  <Override PartName="/ppt/charts/chart5.xml" ContentType="application/vnd.openxmlformats-officedocument.drawingml.chart+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 id="2147483778" r:id="rId2"/>
    <p:sldMasterId id="2147483790" r:id="rId3"/>
    <p:sldMasterId id="2147483802" r:id="rId4"/>
    <p:sldMasterId id="2147483814" r:id="rId5"/>
    <p:sldMasterId id="2147483826" r:id="rId6"/>
    <p:sldMasterId id="2147483850" r:id="rId7"/>
    <p:sldMasterId id="2147483862" r:id="rId8"/>
    <p:sldMasterId id="2147483874" r:id="rId9"/>
    <p:sldMasterId id="2147483886" r:id="rId10"/>
    <p:sldMasterId id="2147483912" r:id="rId11"/>
    <p:sldMasterId id="2147483927" r:id="rId12"/>
    <p:sldMasterId id="2147483939" r:id="rId13"/>
  </p:sldMasterIdLst>
  <p:notesMasterIdLst>
    <p:notesMasterId r:id="rId75"/>
  </p:notesMasterIdLst>
  <p:handoutMasterIdLst>
    <p:handoutMasterId r:id="rId76"/>
  </p:handoutMasterIdLst>
  <p:sldIdLst>
    <p:sldId id="445" r:id="rId14"/>
    <p:sldId id="533" r:id="rId15"/>
    <p:sldId id="583" r:id="rId16"/>
    <p:sldId id="400" r:id="rId17"/>
    <p:sldId id="704" r:id="rId18"/>
    <p:sldId id="454" r:id="rId19"/>
    <p:sldId id="535" r:id="rId20"/>
    <p:sldId id="705" r:id="rId21"/>
    <p:sldId id="652" r:id="rId22"/>
    <p:sldId id="534" r:id="rId23"/>
    <p:sldId id="529" r:id="rId24"/>
    <p:sldId id="377" r:id="rId25"/>
    <p:sldId id="700" r:id="rId26"/>
    <p:sldId id="655" r:id="rId27"/>
    <p:sldId id="483" r:id="rId28"/>
    <p:sldId id="650" r:id="rId29"/>
    <p:sldId id="701" r:id="rId30"/>
    <p:sldId id="651" r:id="rId31"/>
    <p:sldId id="509" r:id="rId32"/>
    <p:sldId id="648" r:id="rId33"/>
    <p:sldId id="348" r:id="rId34"/>
    <p:sldId id="496" r:id="rId35"/>
    <p:sldId id="640" r:id="rId36"/>
    <p:sldId id="684" r:id="rId37"/>
    <p:sldId id="683" r:id="rId38"/>
    <p:sldId id="621" r:id="rId39"/>
    <p:sldId id="622" r:id="rId40"/>
    <p:sldId id="623" r:id="rId41"/>
    <p:sldId id="702" r:id="rId42"/>
    <p:sldId id="647" r:id="rId43"/>
    <p:sldId id="656" r:id="rId44"/>
    <p:sldId id="363" r:id="rId45"/>
    <p:sldId id="631" r:id="rId46"/>
    <p:sldId id="663" r:id="rId47"/>
    <p:sldId id="662" r:id="rId48"/>
    <p:sldId id="664" r:id="rId49"/>
    <p:sldId id="524" r:id="rId50"/>
    <p:sldId id="665" r:id="rId51"/>
    <p:sldId id="689" r:id="rId52"/>
    <p:sldId id="638" r:id="rId53"/>
    <p:sldId id="670" r:id="rId54"/>
    <p:sldId id="657" r:id="rId55"/>
    <p:sldId id="687" r:id="rId56"/>
    <p:sldId id="677" r:id="rId57"/>
    <p:sldId id="679" r:id="rId58"/>
    <p:sldId id="686" r:id="rId59"/>
    <p:sldId id="661" r:id="rId60"/>
    <p:sldId id="660" r:id="rId61"/>
    <p:sldId id="669" r:id="rId62"/>
    <p:sldId id="693" r:id="rId63"/>
    <p:sldId id="673" r:id="rId64"/>
    <p:sldId id="692" r:id="rId65"/>
    <p:sldId id="695" r:id="rId66"/>
    <p:sldId id="694" r:id="rId67"/>
    <p:sldId id="680" r:id="rId68"/>
    <p:sldId id="681" r:id="rId69"/>
    <p:sldId id="682" r:id="rId70"/>
    <p:sldId id="609" r:id="rId71"/>
    <p:sldId id="427" r:id="rId72"/>
    <p:sldId id="319" r:id="rId73"/>
    <p:sldId id="340" r:id="rId74"/>
  </p:sldIdLst>
  <p:sldSz cx="9144000" cy="6858000" type="screen4x3"/>
  <p:notesSz cx="6797675" cy="9926638"/>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1882">
          <p15:clr>
            <a:srgbClr val="A4A3A4"/>
          </p15:clr>
        </p15:guide>
      </p15:sldGuideLst>
    </p:ext>
    <p:ext uri="{2D200454-40CA-4A62-9FC3-DE9A4176ACB9}">
      <p15:notesGuideLst xmlns:p15="http://schemas.microsoft.com/office/powerpoint/2012/main" xmlns="">
        <p15:guide id="1" orient="horz" pos="3124">
          <p15:clr>
            <a:srgbClr val="A4A3A4"/>
          </p15:clr>
        </p15:guide>
        <p15:guide id="2" pos="21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5DDDBF"/>
    <a:srgbClr val="0099FF"/>
    <a:srgbClr val="3366FF"/>
    <a:srgbClr val="11C1FF"/>
    <a:srgbClr val="85CB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autoAdjust="0"/>
    <p:restoredTop sz="91953" autoAdjust="0"/>
  </p:normalViewPr>
  <p:slideViewPr>
    <p:cSldViewPr showGuides="1">
      <p:cViewPr>
        <p:scale>
          <a:sx n="107" d="100"/>
          <a:sy n="107" d="100"/>
        </p:scale>
        <p:origin x="-1098" y="48"/>
      </p:cViewPr>
      <p:guideLst>
        <p:guide orient="horz" pos="2160"/>
        <p:guide pos="1882"/>
      </p:guideLst>
    </p:cSldViewPr>
  </p:slideViewPr>
  <p:outlineViewPr>
    <p:cViewPr>
      <p:scale>
        <a:sx n="33" d="100"/>
        <a:sy n="33" d="100"/>
      </p:scale>
      <p:origin x="0" y="-18642"/>
    </p:cViewPr>
  </p:outlineViewPr>
  <p:notesTextViewPr>
    <p:cViewPr>
      <p:scale>
        <a:sx n="3" d="2"/>
        <a:sy n="3" d="2"/>
      </p:scale>
      <p:origin x="0" y="0"/>
    </p:cViewPr>
  </p:notesTextViewPr>
  <p:sorterViewPr>
    <p:cViewPr varScale="1">
      <p:scale>
        <a:sx n="1" d="1"/>
        <a:sy n="1" d="1"/>
      </p:scale>
      <p:origin x="0" y="0"/>
    </p:cViewPr>
  </p:sorterViewPr>
  <p:notesViewPr>
    <p:cSldViewPr showGuides="1">
      <p:cViewPr varScale="1">
        <p:scale>
          <a:sx n="73" d="100"/>
          <a:sy n="73" d="100"/>
        </p:scale>
        <p:origin x="-1494" y="-108"/>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slide" Target="slides/slide26.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slide" Target="slides/slide29.xml"/><Relationship Id="rId47" Type="http://schemas.openxmlformats.org/officeDocument/2006/relationships/slide" Target="slides/slide34.xml"/><Relationship Id="rId50" Type="http://schemas.openxmlformats.org/officeDocument/2006/relationships/slide" Target="slides/slide37.xml"/><Relationship Id="rId55" Type="http://schemas.openxmlformats.org/officeDocument/2006/relationships/slide" Target="slides/slide42.xml"/><Relationship Id="rId63" Type="http://schemas.openxmlformats.org/officeDocument/2006/relationships/slide" Target="slides/slide50.xml"/><Relationship Id="rId68" Type="http://schemas.openxmlformats.org/officeDocument/2006/relationships/slide" Target="slides/slide55.xml"/><Relationship Id="rId76" Type="http://schemas.openxmlformats.org/officeDocument/2006/relationships/handoutMaster" Target="handoutMasters/handoutMaster1.xml"/><Relationship Id="rId7" Type="http://schemas.openxmlformats.org/officeDocument/2006/relationships/slideMaster" Target="slideMasters/slideMaster7.xml"/><Relationship Id="rId71" Type="http://schemas.openxmlformats.org/officeDocument/2006/relationships/slide" Target="slides/slide58.xml"/><Relationship Id="rId2" Type="http://schemas.openxmlformats.org/officeDocument/2006/relationships/slideMaster" Target="slideMasters/slideMaster2.xml"/><Relationship Id="rId16" Type="http://schemas.openxmlformats.org/officeDocument/2006/relationships/slide" Target="slides/slide3.xml"/><Relationship Id="rId29" Type="http://schemas.openxmlformats.org/officeDocument/2006/relationships/slide" Target="slides/slide1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slide" Target="slides/slide32.xml"/><Relationship Id="rId53" Type="http://schemas.openxmlformats.org/officeDocument/2006/relationships/slide" Target="slides/slide40.xml"/><Relationship Id="rId58" Type="http://schemas.openxmlformats.org/officeDocument/2006/relationships/slide" Target="slides/slide45.xml"/><Relationship Id="rId66" Type="http://schemas.openxmlformats.org/officeDocument/2006/relationships/slide" Target="slides/slide53.xml"/><Relationship Id="rId74" Type="http://schemas.openxmlformats.org/officeDocument/2006/relationships/slide" Target="slides/slide61.xml"/><Relationship Id="rId79" Type="http://schemas.openxmlformats.org/officeDocument/2006/relationships/theme" Target="theme/theme1.xml"/><Relationship Id="rId5" Type="http://schemas.openxmlformats.org/officeDocument/2006/relationships/slideMaster" Target="slideMasters/slideMaster5.xml"/><Relationship Id="rId61" Type="http://schemas.openxmlformats.org/officeDocument/2006/relationships/slide" Target="slides/slide48.xml"/><Relationship Id="rId10" Type="http://schemas.openxmlformats.org/officeDocument/2006/relationships/slideMaster" Target="slideMasters/slideMaster10.xml"/><Relationship Id="rId19" Type="http://schemas.openxmlformats.org/officeDocument/2006/relationships/slide" Target="slides/slide6.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slide" Target="slides/slide39.xml"/><Relationship Id="rId60" Type="http://schemas.openxmlformats.org/officeDocument/2006/relationships/slide" Target="slides/slide47.xml"/><Relationship Id="rId65" Type="http://schemas.openxmlformats.org/officeDocument/2006/relationships/slide" Target="slides/slide52.xml"/><Relationship Id="rId73" Type="http://schemas.openxmlformats.org/officeDocument/2006/relationships/slide" Target="slides/slide60.xml"/><Relationship Id="rId78"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slide" Target="slides/slide35.xml"/><Relationship Id="rId56" Type="http://schemas.openxmlformats.org/officeDocument/2006/relationships/slide" Target="slides/slide43.xml"/><Relationship Id="rId64" Type="http://schemas.openxmlformats.org/officeDocument/2006/relationships/slide" Target="slides/slide51.xml"/><Relationship Id="rId69" Type="http://schemas.openxmlformats.org/officeDocument/2006/relationships/slide" Target="slides/slide56.xml"/><Relationship Id="rId77"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38.xml"/><Relationship Id="rId72" Type="http://schemas.openxmlformats.org/officeDocument/2006/relationships/slide" Target="slides/slide59.xml"/><Relationship Id="rId80"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slide" Target="slides/slide33.xml"/><Relationship Id="rId59" Type="http://schemas.openxmlformats.org/officeDocument/2006/relationships/slide" Target="slides/slide46.xml"/><Relationship Id="rId67" Type="http://schemas.openxmlformats.org/officeDocument/2006/relationships/slide" Target="slides/slide54.xml"/><Relationship Id="rId20" Type="http://schemas.openxmlformats.org/officeDocument/2006/relationships/slide" Target="slides/slide7.xml"/><Relationship Id="rId41" Type="http://schemas.openxmlformats.org/officeDocument/2006/relationships/slide" Target="slides/slide28.xml"/><Relationship Id="rId54" Type="http://schemas.openxmlformats.org/officeDocument/2006/relationships/slide" Target="slides/slide41.xml"/><Relationship Id="rId62" Type="http://schemas.openxmlformats.org/officeDocument/2006/relationships/slide" Target="slides/slide49.xml"/><Relationship Id="rId70" Type="http://schemas.openxmlformats.org/officeDocument/2006/relationships/slide" Target="slides/slide57.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slide" Target="slides/slide36.xml"/><Relationship Id="rId57" Type="http://schemas.openxmlformats.org/officeDocument/2006/relationships/slide" Target="slides/slide44.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A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AU" dirty="0" smtClean="0"/>
              <a:t>PSC By WA Industry 2014/2015</a:t>
            </a:r>
            <a:endParaRPr lang="en-AU" dirty="0"/>
          </a:p>
        </c:rich>
      </c:tx>
      <c:layout/>
      <c:overlay val="0"/>
      <c:spPr>
        <a:solidFill>
          <a:schemeClr val="bg2"/>
        </a:solidFill>
      </c:spPr>
    </c:title>
    <c:autoTitleDeleted val="0"/>
    <c:plotArea>
      <c:layout/>
      <c:barChart>
        <c:barDir val="col"/>
        <c:grouping val="clustered"/>
        <c:varyColors val="0"/>
        <c:ser>
          <c:idx val="0"/>
          <c:order val="0"/>
          <c:tx>
            <c:strRef>
              <c:f>Sheet1!$B$1</c:f>
              <c:strCache>
                <c:ptCount val="1"/>
                <c:pt idx="0">
                  <c:v>Emotional Exhaustion By Tasmanian Industry</c:v>
                </c:pt>
              </c:strCache>
            </c:strRef>
          </c:tx>
          <c:spPr>
            <a:gradFill flip="none" rotWithShape="1">
              <a:gsLst>
                <a:gs pos="0">
                  <a:srgbClr val="0070C0"/>
                </a:gs>
                <a:gs pos="39999">
                  <a:srgbClr val="85C2FF"/>
                </a:gs>
                <a:gs pos="70000">
                  <a:srgbClr val="C4D6EB"/>
                </a:gs>
                <a:gs pos="100000">
                  <a:srgbClr val="FFEBFA"/>
                </a:gs>
              </a:gsLst>
              <a:lin ang="0" scaled="1"/>
              <a:tileRect/>
            </a:gradFill>
          </c:spPr>
          <c:invertIfNegative val="0"/>
          <c:dPt>
            <c:idx val="0"/>
            <c:invertIfNegative val="0"/>
            <c:bubble3D val="0"/>
            <c:spPr>
              <a:solidFill>
                <a:schemeClr val="bg2"/>
              </a:solidFill>
            </c:spPr>
          </c:dPt>
          <c:dPt>
            <c:idx val="1"/>
            <c:invertIfNegative val="0"/>
            <c:bubble3D val="0"/>
            <c:spPr>
              <a:solidFill>
                <a:srgbClr val="FFC000"/>
              </a:solidFill>
            </c:spPr>
          </c:dPt>
          <c:dPt>
            <c:idx val="2"/>
            <c:invertIfNegative val="0"/>
            <c:bubble3D val="0"/>
            <c:spPr>
              <a:solidFill>
                <a:schemeClr val="bg2"/>
              </a:solidFill>
            </c:spPr>
          </c:dPt>
          <c:dPt>
            <c:idx val="3"/>
            <c:invertIfNegative val="0"/>
            <c:bubble3D val="0"/>
            <c:spPr>
              <a:solidFill>
                <a:srgbClr val="FFC000"/>
              </a:solidFill>
            </c:spPr>
          </c:dPt>
          <c:dPt>
            <c:idx val="4"/>
            <c:invertIfNegative val="0"/>
            <c:bubble3D val="0"/>
            <c:spPr>
              <a:solidFill>
                <a:srgbClr val="FF0000"/>
              </a:solidFill>
            </c:spPr>
          </c:dPt>
          <c:dPt>
            <c:idx val="5"/>
            <c:invertIfNegative val="0"/>
            <c:bubble3D val="0"/>
            <c:spPr>
              <a:solidFill>
                <a:schemeClr val="bg2"/>
              </a:solidFill>
            </c:spPr>
          </c:dPt>
          <c:dPt>
            <c:idx val="6"/>
            <c:invertIfNegative val="0"/>
            <c:bubble3D val="0"/>
            <c:spPr>
              <a:solidFill>
                <a:srgbClr val="FFC000"/>
              </a:solidFill>
            </c:spPr>
          </c:dPt>
          <c:dPt>
            <c:idx val="7"/>
            <c:invertIfNegative val="0"/>
            <c:bubble3D val="0"/>
            <c:spPr>
              <a:solidFill>
                <a:schemeClr val="bg2"/>
              </a:solidFill>
            </c:spPr>
          </c:dPt>
          <c:dPt>
            <c:idx val="8"/>
            <c:invertIfNegative val="0"/>
            <c:bubble3D val="0"/>
            <c:spPr>
              <a:solidFill>
                <a:schemeClr val="bg2"/>
              </a:solidFill>
            </c:spPr>
          </c:dPt>
          <c:dPt>
            <c:idx val="9"/>
            <c:invertIfNegative val="0"/>
            <c:bubble3D val="0"/>
            <c:spPr>
              <a:solidFill>
                <a:schemeClr val="bg2"/>
              </a:solidFill>
            </c:spPr>
          </c:dPt>
          <c:dPt>
            <c:idx val="10"/>
            <c:invertIfNegative val="0"/>
            <c:bubble3D val="0"/>
            <c:spPr>
              <a:solidFill>
                <a:srgbClr val="FF0000"/>
              </a:solidFill>
            </c:spPr>
          </c:dPt>
          <c:dPt>
            <c:idx val="11"/>
            <c:invertIfNegative val="0"/>
            <c:bubble3D val="0"/>
            <c:spPr>
              <a:solidFill>
                <a:schemeClr val="bg2"/>
              </a:solidFill>
            </c:spPr>
          </c:dPt>
          <c:dPt>
            <c:idx val="12"/>
            <c:invertIfNegative val="0"/>
            <c:bubble3D val="0"/>
            <c:spPr>
              <a:solidFill>
                <a:srgbClr val="FFC000"/>
              </a:solidFill>
            </c:spPr>
          </c:dPt>
          <c:dPt>
            <c:idx val="13"/>
            <c:invertIfNegative val="0"/>
            <c:bubble3D val="0"/>
            <c:spPr>
              <a:solidFill>
                <a:schemeClr val="bg2"/>
              </a:solidFill>
            </c:spPr>
          </c:dPt>
          <c:dPt>
            <c:idx val="14"/>
            <c:invertIfNegative val="0"/>
            <c:bubble3D val="0"/>
            <c:spPr>
              <a:solidFill>
                <a:schemeClr val="bg2"/>
              </a:solidFill>
            </c:spPr>
          </c:dPt>
          <c:dPt>
            <c:idx val="15"/>
            <c:invertIfNegative val="0"/>
            <c:bubble3D val="0"/>
            <c:spPr>
              <a:solidFill>
                <a:srgbClr val="FF0000"/>
              </a:solidFill>
            </c:spPr>
          </c:dPt>
          <c:dPt>
            <c:idx val="16"/>
            <c:invertIfNegative val="0"/>
            <c:bubble3D val="0"/>
            <c:spPr>
              <a:solidFill>
                <a:schemeClr val="bg2"/>
              </a:solidFill>
            </c:spPr>
          </c:dPt>
          <c:cat>
            <c:strRef>
              <c:f>Sheet1!$A$2:$A$18</c:f>
              <c:strCache>
                <c:ptCount val="17"/>
                <c:pt idx="0">
                  <c:v>Accommodation, cafes and restaurants</c:v>
                </c:pt>
                <c:pt idx="1">
                  <c:v>Agriculture, forestry and fishing</c:v>
                </c:pt>
                <c:pt idx="2">
                  <c:v>Communications services</c:v>
                </c:pt>
                <c:pt idx="3">
                  <c:v>Construction</c:v>
                </c:pt>
                <c:pt idx="4">
                  <c:v>Cultural and recreational services</c:v>
                </c:pt>
                <c:pt idx="5">
                  <c:v>Education</c:v>
                </c:pt>
                <c:pt idx="6">
                  <c:v>Electricity, gas and water supply</c:v>
                </c:pt>
                <c:pt idx="7">
                  <c:v>Finance and insurance</c:v>
                </c:pt>
                <c:pt idx="8">
                  <c:v>Government administration and defense</c:v>
                </c:pt>
                <c:pt idx="9">
                  <c:v>Health and community services</c:v>
                </c:pt>
                <c:pt idx="10">
                  <c:v>Manufacturing</c:v>
                </c:pt>
                <c:pt idx="11">
                  <c:v>Mining</c:v>
                </c:pt>
                <c:pt idx="12">
                  <c:v>Personal and other services</c:v>
                </c:pt>
                <c:pt idx="13">
                  <c:v>Property and business services</c:v>
                </c:pt>
                <c:pt idx="14">
                  <c:v>Retail trade</c:v>
                </c:pt>
                <c:pt idx="15">
                  <c:v>Transport and storage</c:v>
                </c:pt>
                <c:pt idx="16">
                  <c:v>Wholesale trade</c:v>
                </c:pt>
              </c:strCache>
            </c:strRef>
          </c:cat>
          <c:val>
            <c:numRef>
              <c:f>Sheet1!$B$2:$B$18</c:f>
              <c:numCache>
                <c:formatCode>###0.00</c:formatCode>
                <c:ptCount val="17"/>
                <c:pt idx="0">
                  <c:v>40.041079909330151</c:v>
                </c:pt>
                <c:pt idx="1">
                  <c:v>45.34504380537652</c:v>
                </c:pt>
                <c:pt idx="2">
                  <c:v>39.06641194377567</c:v>
                </c:pt>
                <c:pt idx="3">
                  <c:v>46.557543608659309</c:v>
                </c:pt>
                <c:pt idx="4">
                  <c:v>34</c:v>
                </c:pt>
                <c:pt idx="5">
                  <c:v>39.091607103165792</c:v>
                </c:pt>
                <c:pt idx="6">
                  <c:v>46.636379539774104</c:v>
                </c:pt>
                <c:pt idx="7">
                  <c:v>42.860511513804063</c:v>
                </c:pt>
                <c:pt idx="8">
                  <c:v>39.611621866628482</c:v>
                </c:pt>
                <c:pt idx="9">
                  <c:v>42.053409987641089</c:v>
                </c:pt>
                <c:pt idx="10">
                  <c:v>36.48113663174815</c:v>
                </c:pt>
                <c:pt idx="11">
                  <c:v>41.318938017279343</c:v>
                </c:pt>
                <c:pt idx="12">
                  <c:v>43.821673088568296</c:v>
                </c:pt>
                <c:pt idx="13">
                  <c:v>42.250776479165587</c:v>
                </c:pt>
                <c:pt idx="14">
                  <c:v>41.005603797044309</c:v>
                </c:pt>
                <c:pt idx="15">
                  <c:v>37.935684057336815</c:v>
                </c:pt>
                <c:pt idx="16">
                  <c:v>43.236283413411243</c:v>
                </c:pt>
              </c:numCache>
            </c:numRef>
          </c:val>
        </c:ser>
        <c:ser>
          <c:idx val="1"/>
          <c:order val="1"/>
          <c:tx>
            <c:strRef>
              <c:f>Sheet1!$C$1</c:f>
              <c:strCache>
                <c:ptCount val="1"/>
                <c:pt idx="0">
                  <c:v>Column3</c:v>
                </c:pt>
              </c:strCache>
            </c:strRef>
          </c:tx>
          <c:invertIfNegative val="0"/>
          <c:cat>
            <c:strRef>
              <c:f>Sheet1!$A$2:$A$18</c:f>
              <c:strCache>
                <c:ptCount val="17"/>
                <c:pt idx="0">
                  <c:v>Accommodation, cafes and restaurants</c:v>
                </c:pt>
                <c:pt idx="1">
                  <c:v>Agriculture, forestry and fishing</c:v>
                </c:pt>
                <c:pt idx="2">
                  <c:v>Communications services</c:v>
                </c:pt>
                <c:pt idx="3">
                  <c:v>Construction</c:v>
                </c:pt>
                <c:pt idx="4">
                  <c:v>Cultural and recreational services</c:v>
                </c:pt>
                <c:pt idx="5">
                  <c:v>Education</c:v>
                </c:pt>
                <c:pt idx="6">
                  <c:v>Electricity, gas and water supply</c:v>
                </c:pt>
                <c:pt idx="7">
                  <c:v>Finance and insurance</c:v>
                </c:pt>
                <c:pt idx="8">
                  <c:v>Government administration and defense</c:v>
                </c:pt>
                <c:pt idx="9">
                  <c:v>Health and community services</c:v>
                </c:pt>
                <c:pt idx="10">
                  <c:v>Manufacturing</c:v>
                </c:pt>
                <c:pt idx="11">
                  <c:v>Mining</c:v>
                </c:pt>
                <c:pt idx="12">
                  <c:v>Personal and other services</c:v>
                </c:pt>
                <c:pt idx="13">
                  <c:v>Property and business services</c:v>
                </c:pt>
                <c:pt idx="14">
                  <c:v>Retail trade</c:v>
                </c:pt>
                <c:pt idx="15">
                  <c:v>Transport and storage</c:v>
                </c:pt>
                <c:pt idx="16">
                  <c:v>Wholesale trade</c:v>
                </c:pt>
              </c:strCache>
            </c:strRef>
          </c:cat>
          <c:val>
            <c:numRef>
              <c:f>Sheet1!$C$2:$C$18</c:f>
            </c:numRef>
          </c:val>
        </c:ser>
        <c:ser>
          <c:idx val="2"/>
          <c:order val="2"/>
          <c:tx>
            <c:strRef>
              <c:f>Sheet1!$D$1</c:f>
              <c:strCache>
                <c:ptCount val="1"/>
                <c:pt idx="0">
                  <c:v>Column4</c:v>
                </c:pt>
              </c:strCache>
            </c:strRef>
          </c:tx>
          <c:invertIfNegative val="0"/>
          <c:cat>
            <c:strRef>
              <c:f>Sheet1!$A$2:$A$18</c:f>
              <c:strCache>
                <c:ptCount val="17"/>
                <c:pt idx="0">
                  <c:v>Accommodation, cafes and restaurants</c:v>
                </c:pt>
                <c:pt idx="1">
                  <c:v>Agriculture, forestry and fishing</c:v>
                </c:pt>
                <c:pt idx="2">
                  <c:v>Communications services</c:v>
                </c:pt>
                <c:pt idx="3">
                  <c:v>Construction</c:v>
                </c:pt>
                <c:pt idx="4">
                  <c:v>Cultural and recreational services</c:v>
                </c:pt>
                <c:pt idx="5">
                  <c:v>Education</c:v>
                </c:pt>
                <c:pt idx="6">
                  <c:v>Electricity, gas and water supply</c:v>
                </c:pt>
                <c:pt idx="7">
                  <c:v>Finance and insurance</c:v>
                </c:pt>
                <c:pt idx="8">
                  <c:v>Government administration and defense</c:v>
                </c:pt>
                <c:pt idx="9">
                  <c:v>Health and community services</c:v>
                </c:pt>
                <c:pt idx="10">
                  <c:v>Manufacturing</c:v>
                </c:pt>
                <c:pt idx="11">
                  <c:v>Mining</c:v>
                </c:pt>
                <c:pt idx="12">
                  <c:v>Personal and other services</c:v>
                </c:pt>
                <c:pt idx="13">
                  <c:v>Property and business services</c:v>
                </c:pt>
                <c:pt idx="14">
                  <c:v>Retail trade</c:v>
                </c:pt>
                <c:pt idx="15">
                  <c:v>Transport and storage</c:v>
                </c:pt>
                <c:pt idx="16">
                  <c:v>Wholesale trade</c:v>
                </c:pt>
              </c:strCache>
            </c:strRef>
          </c:cat>
          <c:val>
            <c:numRef>
              <c:f>Sheet1!$D$2:$D$18</c:f>
            </c:numRef>
          </c:val>
        </c:ser>
        <c:dLbls>
          <c:showLegendKey val="0"/>
          <c:showVal val="0"/>
          <c:showCatName val="0"/>
          <c:showSerName val="0"/>
          <c:showPercent val="0"/>
          <c:showBubbleSize val="0"/>
        </c:dLbls>
        <c:gapWidth val="150"/>
        <c:axId val="76483200"/>
        <c:axId val="76493184"/>
      </c:barChart>
      <c:catAx>
        <c:axId val="76483200"/>
        <c:scaling>
          <c:orientation val="minMax"/>
        </c:scaling>
        <c:delete val="0"/>
        <c:axPos val="b"/>
        <c:numFmt formatCode="General" sourceLinked="0"/>
        <c:majorTickMark val="out"/>
        <c:minorTickMark val="none"/>
        <c:tickLblPos val="nextTo"/>
        <c:spPr>
          <a:solidFill>
            <a:schemeClr val="bg2"/>
          </a:solidFill>
        </c:spPr>
        <c:crossAx val="76493184"/>
        <c:crosses val="autoZero"/>
        <c:auto val="1"/>
        <c:lblAlgn val="ctr"/>
        <c:lblOffset val="100"/>
        <c:noMultiLvlLbl val="0"/>
      </c:catAx>
      <c:valAx>
        <c:axId val="76493184"/>
        <c:scaling>
          <c:orientation val="minMax"/>
          <c:min val="20"/>
        </c:scaling>
        <c:delete val="0"/>
        <c:axPos val="l"/>
        <c:majorGridlines/>
        <c:numFmt formatCode="###0.00" sourceLinked="1"/>
        <c:majorTickMark val="out"/>
        <c:minorTickMark val="none"/>
        <c:tickLblPos val="nextTo"/>
        <c:crossAx val="76483200"/>
        <c:crosses val="autoZero"/>
        <c:crossBetween val="between"/>
      </c:valAx>
      <c:spPr>
        <a:solidFill>
          <a:schemeClr val="accent3">
            <a:lumMod val="60000"/>
            <a:lumOff val="40000"/>
          </a:schemeClr>
        </a:solidFill>
      </c:spPr>
    </c:plotArea>
    <c:plotVisOnly val="1"/>
    <c:dispBlanksAs val="gap"/>
    <c:showDLblsOverMax val="0"/>
  </c:chart>
  <c:spPr>
    <a:solidFill>
      <a:schemeClr val="bg2"/>
    </a:solidFill>
  </c:spPr>
  <c:txPr>
    <a:bodyPr/>
    <a:lstStyle/>
    <a:p>
      <a:pPr>
        <a:defRPr sz="1800"/>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A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AU" dirty="0"/>
              <a:t>Emotional Exhaustion By </a:t>
            </a:r>
            <a:r>
              <a:rPr lang="en-AU" dirty="0" smtClean="0"/>
              <a:t>WA </a:t>
            </a:r>
            <a:r>
              <a:rPr lang="en-AU" dirty="0"/>
              <a:t>Industry</a:t>
            </a:r>
          </a:p>
        </c:rich>
      </c:tx>
      <c:layout/>
      <c:overlay val="0"/>
      <c:spPr>
        <a:solidFill>
          <a:schemeClr val="bg2"/>
        </a:solidFill>
      </c:spPr>
    </c:title>
    <c:autoTitleDeleted val="0"/>
    <c:plotArea>
      <c:layout/>
      <c:barChart>
        <c:barDir val="col"/>
        <c:grouping val="clustered"/>
        <c:varyColors val="0"/>
        <c:ser>
          <c:idx val="0"/>
          <c:order val="0"/>
          <c:tx>
            <c:strRef>
              <c:f>Sheet1!$B$1</c:f>
              <c:strCache>
                <c:ptCount val="1"/>
                <c:pt idx="0">
                  <c:v>Emotional Exhaustion By Tasmanian Industry</c:v>
                </c:pt>
              </c:strCache>
            </c:strRef>
          </c:tx>
          <c:spPr>
            <a:gradFill flip="none" rotWithShape="1">
              <a:gsLst>
                <a:gs pos="0">
                  <a:srgbClr val="0070C0"/>
                </a:gs>
                <a:gs pos="39999">
                  <a:srgbClr val="85C2FF"/>
                </a:gs>
                <a:gs pos="70000">
                  <a:srgbClr val="C4D6EB"/>
                </a:gs>
                <a:gs pos="100000">
                  <a:srgbClr val="FFEBFA"/>
                </a:gs>
              </a:gsLst>
              <a:lin ang="0" scaled="1"/>
              <a:tileRect/>
            </a:gradFill>
          </c:spPr>
          <c:invertIfNegative val="0"/>
          <c:dPt>
            <c:idx val="0"/>
            <c:invertIfNegative val="0"/>
            <c:bubble3D val="0"/>
            <c:spPr>
              <a:solidFill>
                <a:srgbClr val="FF0000"/>
              </a:solidFill>
            </c:spPr>
          </c:dPt>
          <c:dPt>
            <c:idx val="1"/>
            <c:invertIfNegative val="0"/>
            <c:bubble3D val="0"/>
            <c:spPr>
              <a:solidFill>
                <a:schemeClr val="bg2"/>
              </a:solidFill>
            </c:spPr>
          </c:dPt>
          <c:dPt>
            <c:idx val="2"/>
            <c:invertIfNegative val="0"/>
            <c:bubble3D val="0"/>
            <c:spPr>
              <a:solidFill>
                <a:srgbClr val="FF0000"/>
              </a:solidFill>
            </c:spPr>
          </c:dPt>
          <c:dPt>
            <c:idx val="3"/>
            <c:invertIfNegative val="0"/>
            <c:bubble3D val="0"/>
            <c:spPr>
              <a:solidFill>
                <a:schemeClr val="bg2"/>
              </a:solidFill>
            </c:spPr>
          </c:dPt>
          <c:dPt>
            <c:idx val="4"/>
            <c:invertIfNegative val="0"/>
            <c:bubble3D val="0"/>
            <c:spPr>
              <a:solidFill>
                <a:schemeClr val="bg2"/>
              </a:solidFill>
            </c:spPr>
          </c:dPt>
          <c:dPt>
            <c:idx val="5"/>
            <c:invertIfNegative val="0"/>
            <c:bubble3D val="0"/>
            <c:spPr>
              <a:solidFill>
                <a:schemeClr val="bg2"/>
              </a:solidFill>
            </c:spPr>
          </c:dPt>
          <c:dPt>
            <c:idx val="6"/>
            <c:invertIfNegative val="0"/>
            <c:bubble3D val="0"/>
            <c:spPr>
              <a:solidFill>
                <a:schemeClr val="bg2"/>
              </a:solidFill>
            </c:spPr>
          </c:dPt>
          <c:dPt>
            <c:idx val="7"/>
            <c:invertIfNegative val="0"/>
            <c:bubble3D val="0"/>
            <c:spPr>
              <a:solidFill>
                <a:schemeClr val="bg2"/>
              </a:solidFill>
            </c:spPr>
          </c:dPt>
          <c:dPt>
            <c:idx val="8"/>
            <c:invertIfNegative val="0"/>
            <c:bubble3D val="0"/>
            <c:spPr>
              <a:solidFill>
                <a:schemeClr val="bg2"/>
              </a:solidFill>
            </c:spPr>
          </c:dPt>
          <c:dPt>
            <c:idx val="9"/>
            <c:invertIfNegative val="0"/>
            <c:bubble3D val="0"/>
            <c:spPr>
              <a:solidFill>
                <a:schemeClr val="bg2"/>
              </a:solidFill>
            </c:spPr>
          </c:dPt>
          <c:dPt>
            <c:idx val="10"/>
            <c:invertIfNegative val="0"/>
            <c:bubble3D val="0"/>
            <c:spPr>
              <a:solidFill>
                <a:srgbClr val="FF0000"/>
              </a:solidFill>
            </c:spPr>
          </c:dPt>
          <c:dPt>
            <c:idx val="11"/>
            <c:invertIfNegative val="0"/>
            <c:bubble3D val="0"/>
            <c:spPr>
              <a:solidFill>
                <a:schemeClr val="bg2"/>
              </a:solidFill>
            </c:spPr>
          </c:dPt>
          <c:dPt>
            <c:idx val="12"/>
            <c:invertIfNegative val="0"/>
            <c:bubble3D val="0"/>
            <c:spPr>
              <a:solidFill>
                <a:schemeClr val="bg2"/>
              </a:solidFill>
            </c:spPr>
          </c:dPt>
          <c:dPt>
            <c:idx val="13"/>
            <c:invertIfNegative val="0"/>
            <c:bubble3D val="0"/>
            <c:spPr>
              <a:solidFill>
                <a:schemeClr val="bg2"/>
              </a:solidFill>
            </c:spPr>
          </c:dPt>
          <c:dPt>
            <c:idx val="14"/>
            <c:invertIfNegative val="0"/>
            <c:bubble3D val="0"/>
            <c:spPr>
              <a:solidFill>
                <a:schemeClr val="bg2"/>
              </a:solidFill>
            </c:spPr>
          </c:dPt>
          <c:dPt>
            <c:idx val="15"/>
            <c:invertIfNegative val="0"/>
            <c:bubble3D val="0"/>
            <c:spPr>
              <a:solidFill>
                <a:schemeClr val="bg2"/>
              </a:solidFill>
            </c:spPr>
          </c:dPt>
          <c:dPt>
            <c:idx val="16"/>
            <c:invertIfNegative val="0"/>
            <c:bubble3D val="0"/>
            <c:spPr>
              <a:solidFill>
                <a:schemeClr val="bg2"/>
              </a:solidFill>
            </c:spPr>
          </c:dPt>
          <c:cat>
            <c:strRef>
              <c:f>Sheet1!$A$2:$A$18</c:f>
              <c:strCache>
                <c:ptCount val="17"/>
                <c:pt idx="0">
                  <c:v>Accommodation, cafes and restaurants</c:v>
                </c:pt>
                <c:pt idx="1">
                  <c:v>Agriculture, forestry and fishing</c:v>
                </c:pt>
                <c:pt idx="2">
                  <c:v>Communications services</c:v>
                </c:pt>
                <c:pt idx="3">
                  <c:v>Construction</c:v>
                </c:pt>
                <c:pt idx="4">
                  <c:v>Cultural and recreational services</c:v>
                </c:pt>
                <c:pt idx="5">
                  <c:v>Education</c:v>
                </c:pt>
                <c:pt idx="6">
                  <c:v>Electricity, gas and water supply</c:v>
                </c:pt>
                <c:pt idx="7">
                  <c:v>Finance and insurance</c:v>
                </c:pt>
                <c:pt idx="8">
                  <c:v>Government administration and defense</c:v>
                </c:pt>
                <c:pt idx="9">
                  <c:v>Health and community services</c:v>
                </c:pt>
                <c:pt idx="10">
                  <c:v>Manufacturing</c:v>
                </c:pt>
                <c:pt idx="11">
                  <c:v>Mining</c:v>
                </c:pt>
                <c:pt idx="12">
                  <c:v>Personal and other services</c:v>
                </c:pt>
                <c:pt idx="13">
                  <c:v>Property and business services</c:v>
                </c:pt>
                <c:pt idx="14">
                  <c:v>Retail trade</c:v>
                </c:pt>
                <c:pt idx="15">
                  <c:v>Transport and storage</c:v>
                </c:pt>
                <c:pt idx="16">
                  <c:v>Wholesale trade</c:v>
                </c:pt>
              </c:strCache>
            </c:strRef>
          </c:cat>
          <c:val>
            <c:numRef>
              <c:f>Sheet1!$B$2:$B$18</c:f>
              <c:numCache>
                <c:formatCode>###0.00</c:formatCode>
                <c:ptCount val="17"/>
                <c:pt idx="0">
                  <c:v>20.854752255771015</c:v>
                </c:pt>
                <c:pt idx="1">
                  <c:v>13.094783862814712</c:v>
                </c:pt>
                <c:pt idx="2">
                  <c:v>17.281974084985073</c:v>
                </c:pt>
                <c:pt idx="3">
                  <c:v>15.153928793804839</c:v>
                </c:pt>
                <c:pt idx="4">
                  <c:v>10.097448569306712</c:v>
                </c:pt>
                <c:pt idx="5">
                  <c:v>14.96561156147764</c:v>
                </c:pt>
                <c:pt idx="6">
                  <c:v>15.892621931393624</c:v>
                </c:pt>
                <c:pt idx="7">
                  <c:v>13.759067450279856</c:v>
                </c:pt>
                <c:pt idx="8">
                  <c:v>14.753158837219532</c:v>
                </c:pt>
                <c:pt idx="9">
                  <c:v>14.179322296594904</c:v>
                </c:pt>
                <c:pt idx="10">
                  <c:v>16.642653261159989</c:v>
                </c:pt>
                <c:pt idx="11">
                  <c:v>14.476651582321969</c:v>
                </c:pt>
                <c:pt idx="12">
                  <c:v>14.802986368181328</c:v>
                </c:pt>
                <c:pt idx="13">
                  <c:v>14.97224900622221</c:v>
                </c:pt>
                <c:pt idx="14">
                  <c:v>12.320922729698864</c:v>
                </c:pt>
                <c:pt idx="15">
                  <c:v>12.807731465069795</c:v>
                </c:pt>
                <c:pt idx="16">
                  <c:v>11.93209577127759</c:v>
                </c:pt>
              </c:numCache>
            </c:numRef>
          </c:val>
        </c:ser>
        <c:ser>
          <c:idx val="1"/>
          <c:order val="1"/>
          <c:tx>
            <c:strRef>
              <c:f>Sheet1!$C$1</c:f>
              <c:strCache>
                <c:ptCount val="1"/>
                <c:pt idx="0">
                  <c:v>Column3</c:v>
                </c:pt>
              </c:strCache>
            </c:strRef>
          </c:tx>
          <c:invertIfNegative val="0"/>
          <c:cat>
            <c:strRef>
              <c:f>Sheet1!$A$2:$A$18</c:f>
              <c:strCache>
                <c:ptCount val="17"/>
                <c:pt idx="0">
                  <c:v>Accommodation, cafes and restaurants</c:v>
                </c:pt>
                <c:pt idx="1">
                  <c:v>Agriculture, forestry and fishing</c:v>
                </c:pt>
                <c:pt idx="2">
                  <c:v>Communications services</c:v>
                </c:pt>
                <c:pt idx="3">
                  <c:v>Construction</c:v>
                </c:pt>
                <c:pt idx="4">
                  <c:v>Cultural and recreational services</c:v>
                </c:pt>
                <c:pt idx="5">
                  <c:v>Education</c:v>
                </c:pt>
                <c:pt idx="6">
                  <c:v>Electricity, gas and water supply</c:v>
                </c:pt>
                <c:pt idx="7">
                  <c:v>Finance and insurance</c:v>
                </c:pt>
                <c:pt idx="8">
                  <c:v>Government administration and defense</c:v>
                </c:pt>
                <c:pt idx="9">
                  <c:v>Health and community services</c:v>
                </c:pt>
                <c:pt idx="10">
                  <c:v>Manufacturing</c:v>
                </c:pt>
                <c:pt idx="11">
                  <c:v>Mining</c:v>
                </c:pt>
                <c:pt idx="12">
                  <c:v>Personal and other services</c:v>
                </c:pt>
                <c:pt idx="13">
                  <c:v>Property and business services</c:v>
                </c:pt>
                <c:pt idx="14">
                  <c:v>Retail trade</c:v>
                </c:pt>
                <c:pt idx="15">
                  <c:v>Transport and storage</c:v>
                </c:pt>
                <c:pt idx="16">
                  <c:v>Wholesale trade</c:v>
                </c:pt>
              </c:strCache>
            </c:strRef>
          </c:cat>
          <c:val>
            <c:numRef>
              <c:f>Sheet1!$C$2:$C$18</c:f>
            </c:numRef>
          </c:val>
        </c:ser>
        <c:ser>
          <c:idx val="2"/>
          <c:order val="2"/>
          <c:tx>
            <c:strRef>
              <c:f>Sheet1!$D$1</c:f>
              <c:strCache>
                <c:ptCount val="1"/>
                <c:pt idx="0">
                  <c:v>Column4</c:v>
                </c:pt>
              </c:strCache>
            </c:strRef>
          </c:tx>
          <c:invertIfNegative val="0"/>
          <c:cat>
            <c:strRef>
              <c:f>Sheet1!$A$2:$A$18</c:f>
              <c:strCache>
                <c:ptCount val="17"/>
                <c:pt idx="0">
                  <c:v>Accommodation, cafes and restaurants</c:v>
                </c:pt>
                <c:pt idx="1">
                  <c:v>Agriculture, forestry and fishing</c:v>
                </c:pt>
                <c:pt idx="2">
                  <c:v>Communications services</c:v>
                </c:pt>
                <c:pt idx="3">
                  <c:v>Construction</c:v>
                </c:pt>
                <c:pt idx="4">
                  <c:v>Cultural and recreational services</c:v>
                </c:pt>
                <c:pt idx="5">
                  <c:v>Education</c:v>
                </c:pt>
                <c:pt idx="6">
                  <c:v>Electricity, gas and water supply</c:v>
                </c:pt>
                <c:pt idx="7">
                  <c:v>Finance and insurance</c:v>
                </c:pt>
                <c:pt idx="8">
                  <c:v>Government administration and defense</c:v>
                </c:pt>
                <c:pt idx="9">
                  <c:v>Health and community services</c:v>
                </c:pt>
                <c:pt idx="10">
                  <c:v>Manufacturing</c:v>
                </c:pt>
                <c:pt idx="11">
                  <c:v>Mining</c:v>
                </c:pt>
                <c:pt idx="12">
                  <c:v>Personal and other services</c:v>
                </c:pt>
                <c:pt idx="13">
                  <c:v>Property and business services</c:v>
                </c:pt>
                <c:pt idx="14">
                  <c:v>Retail trade</c:v>
                </c:pt>
                <c:pt idx="15">
                  <c:v>Transport and storage</c:v>
                </c:pt>
                <c:pt idx="16">
                  <c:v>Wholesale trade</c:v>
                </c:pt>
              </c:strCache>
            </c:strRef>
          </c:cat>
          <c:val>
            <c:numRef>
              <c:f>Sheet1!$D$2:$D$18</c:f>
            </c:numRef>
          </c:val>
        </c:ser>
        <c:dLbls>
          <c:showLegendKey val="0"/>
          <c:showVal val="0"/>
          <c:showCatName val="0"/>
          <c:showSerName val="0"/>
          <c:showPercent val="0"/>
          <c:showBubbleSize val="0"/>
        </c:dLbls>
        <c:gapWidth val="150"/>
        <c:axId val="76531584"/>
        <c:axId val="76533120"/>
      </c:barChart>
      <c:catAx>
        <c:axId val="76531584"/>
        <c:scaling>
          <c:orientation val="minMax"/>
        </c:scaling>
        <c:delete val="0"/>
        <c:axPos val="b"/>
        <c:numFmt formatCode="General" sourceLinked="0"/>
        <c:majorTickMark val="out"/>
        <c:minorTickMark val="none"/>
        <c:tickLblPos val="nextTo"/>
        <c:spPr>
          <a:solidFill>
            <a:schemeClr val="bg2"/>
          </a:solidFill>
        </c:spPr>
        <c:crossAx val="76533120"/>
        <c:crosses val="autoZero"/>
        <c:auto val="1"/>
        <c:lblAlgn val="ctr"/>
        <c:lblOffset val="100"/>
        <c:noMultiLvlLbl val="0"/>
      </c:catAx>
      <c:valAx>
        <c:axId val="76533120"/>
        <c:scaling>
          <c:orientation val="minMax"/>
        </c:scaling>
        <c:delete val="0"/>
        <c:axPos val="l"/>
        <c:majorGridlines/>
        <c:numFmt formatCode="###0.00" sourceLinked="1"/>
        <c:majorTickMark val="out"/>
        <c:minorTickMark val="none"/>
        <c:tickLblPos val="nextTo"/>
        <c:crossAx val="76531584"/>
        <c:crosses val="autoZero"/>
        <c:crossBetween val="between"/>
      </c:valAx>
      <c:spPr>
        <a:solidFill>
          <a:schemeClr val="accent3">
            <a:lumMod val="60000"/>
            <a:lumOff val="40000"/>
          </a:schemeClr>
        </a:solidFill>
      </c:spPr>
    </c:plotArea>
    <c:plotVisOnly val="1"/>
    <c:dispBlanksAs val="gap"/>
    <c:showDLblsOverMax val="0"/>
  </c:chart>
  <c:spPr>
    <a:solidFill>
      <a:schemeClr val="bg2"/>
    </a:solidFill>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A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9976612993471"/>
          <c:y val="8.8289730948696729E-2"/>
          <c:w val="0.79724443324359062"/>
          <c:h val="0.84986730360934182"/>
        </c:manualLayout>
      </c:layout>
      <c:barChart>
        <c:barDir val="bar"/>
        <c:grouping val="clustered"/>
        <c:varyColors val="0"/>
        <c:ser>
          <c:idx val="0"/>
          <c:order val="0"/>
          <c:tx>
            <c:strRef>
              <c:f>Sheet1!$B$1</c:f>
              <c:strCache>
                <c:ptCount val="1"/>
                <c:pt idx="0">
                  <c:v>Australian and European Bullying Rates </c:v>
                </c:pt>
              </c:strCache>
            </c:strRef>
          </c:tx>
          <c:invertIfNegative val="0"/>
          <c:dPt>
            <c:idx val="29"/>
            <c:invertIfNegative val="0"/>
            <c:bubble3D val="0"/>
            <c:spPr>
              <a:solidFill>
                <a:srgbClr val="FF0000"/>
              </a:solidFill>
            </c:spPr>
          </c:dPt>
          <c:dPt>
            <c:idx val="31"/>
            <c:invertIfNegative val="0"/>
            <c:bubble3D val="0"/>
            <c:spPr>
              <a:solidFill>
                <a:schemeClr val="accent1"/>
              </a:solidFill>
            </c:spPr>
          </c:dPt>
          <c:dPt>
            <c:idx val="34"/>
            <c:invertIfNegative val="0"/>
            <c:bubble3D val="0"/>
            <c:spPr>
              <a:solidFill>
                <a:srgbClr val="0070C0"/>
              </a:solidFill>
            </c:spPr>
          </c:dPt>
          <c:dPt>
            <c:idx val="35"/>
            <c:invertIfNegative val="0"/>
            <c:bubble3D val="0"/>
            <c:spPr>
              <a:solidFill>
                <a:srgbClr val="FF0000"/>
              </a:solidFill>
            </c:spPr>
          </c:dPt>
          <c:dPt>
            <c:idx val="36"/>
            <c:invertIfNegative val="0"/>
            <c:bubble3D val="0"/>
            <c:spPr>
              <a:solidFill>
                <a:srgbClr val="0070C0"/>
              </a:solidFill>
            </c:spPr>
          </c:dPt>
          <c:dPt>
            <c:idx val="37"/>
            <c:invertIfNegative val="0"/>
            <c:bubble3D val="0"/>
            <c:spPr>
              <a:solidFill>
                <a:schemeClr val="accent1"/>
              </a:solidFill>
            </c:spPr>
          </c:dPt>
          <c:dPt>
            <c:idx val="39"/>
            <c:invertIfNegative val="0"/>
            <c:bubble3D val="0"/>
            <c:spPr>
              <a:solidFill>
                <a:schemeClr val="accent1"/>
              </a:solidFill>
            </c:spPr>
          </c:dPt>
          <c:dLbls>
            <c:spPr>
              <a:noFill/>
              <a:ln>
                <a:noFill/>
              </a:ln>
              <a:effectLst/>
            </c:spPr>
            <c:txPr>
              <a:bodyPr/>
              <a:lstStyle/>
              <a:p>
                <a:pPr>
                  <a:defRPr sz="8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Sheet1!$A$2:$A$37</c:f>
              <c:strCache>
                <c:ptCount val="36"/>
                <c:pt idx="0">
                  <c:v>Italy</c:v>
                </c:pt>
                <c:pt idx="1">
                  <c:v>Bulgaria</c:v>
                </c:pt>
                <c:pt idx="2">
                  <c:v>Poland</c:v>
                </c:pt>
                <c:pt idx="3">
                  <c:v>Kosovo</c:v>
                </c:pt>
                <c:pt idx="4">
                  <c:v>Slovakia</c:v>
                </c:pt>
                <c:pt idx="5">
                  <c:v>Turkey</c:v>
                </c:pt>
                <c:pt idx="6">
                  <c:v>Estonia</c:v>
                </c:pt>
                <c:pt idx="7">
                  <c:v>Cyprus</c:v>
                </c:pt>
                <c:pt idx="8">
                  <c:v>Romania</c:v>
                </c:pt>
                <c:pt idx="9">
                  <c:v>Hungary</c:v>
                </c:pt>
                <c:pt idx="10">
                  <c:v>Albania</c:v>
                </c:pt>
                <c:pt idx="11">
                  <c:v>Portugal</c:v>
                </c:pt>
                <c:pt idx="12">
                  <c:v>Spain</c:v>
                </c:pt>
                <c:pt idx="13">
                  <c:v>Czech Republic</c:v>
                </c:pt>
                <c:pt idx="14">
                  <c:v>Croatia</c:v>
                </c:pt>
                <c:pt idx="15">
                  <c:v>Sweden</c:v>
                </c:pt>
                <c:pt idx="16">
                  <c:v>Denmark</c:v>
                </c:pt>
                <c:pt idx="17">
                  <c:v>Greece</c:v>
                </c:pt>
                <c:pt idx="18">
                  <c:v>Montenegro</c:v>
                </c:pt>
                <c:pt idx="19">
                  <c:v>Malta</c:v>
                </c:pt>
                <c:pt idx="20">
                  <c:v>FYROM</c:v>
                </c:pt>
                <c:pt idx="21">
                  <c:v>Norway</c:v>
                </c:pt>
                <c:pt idx="22">
                  <c:v>United Kingdom</c:v>
                </c:pt>
                <c:pt idx="23">
                  <c:v>Germany</c:v>
                </c:pt>
                <c:pt idx="24">
                  <c:v>Lithuania</c:v>
                </c:pt>
                <c:pt idx="25">
                  <c:v>Slovenia</c:v>
                </c:pt>
                <c:pt idx="26">
                  <c:v>Latvia</c:v>
                </c:pt>
                <c:pt idx="27">
                  <c:v>Ireland</c:v>
                </c:pt>
                <c:pt idx="28">
                  <c:v>Finland</c:v>
                </c:pt>
                <c:pt idx="29">
                  <c:v>Australia 2009/2011</c:v>
                </c:pt>
                <c:pt idx="30">
                  <c:v>Luxembourg</c:v>
                </c:pt>
                <c:pt idx="31">
                  <c:v>Austria</c:v>
                </c:pt>
                <c:pt idx="32">
                  <c:v>Netherlands</c:v>
                </c:pt>
                <c:pt idx="33">
                  <c:v>Belgium</c:v>
                </c:pt>
                <c:pt idx="34">
                  <c:v>France</c:v>
                </c:pt>
                <c:pt idx="35">
                  <c:v>Australia 2014/2015</c:v>
                </c:pt>
              </c:strCache>
            </c:strRef>
          </c:cat>
          <c:val>
            <c:numRef>
              <c:f>Sheet1!$B$2:$B$37</c:f>
              <c:numCache>
                <c:formatCode>0.00</c:formatCode>
                <c:ptCount val="36"/>
                <c:pt idx="0">
                  <c:v>0.62</c:v>
                </c:pt>
                <c:pt idx="1">
                  <c:v>0.67999999999999172</c:v>
                </c:pt>
                <c:pt idx="2">
                  <c:v>0.75000000000000622</c:v>
                </c:pt>
                <c:pt idx="3">
                  <c:v>1.2299999999999978</c:v>
                </c:pt>
                <c:pt idx="4">
                  <c:v>1.4399999999999968</c:v>
                </c:pt>
                <c:pt idx="5">
                  <c:v>1.5200000000000102</c:v>
                </c:pt>
                <c:pt idx="6">
                  <c:v>1.7300000000000093</c:v>
                </c:pt>
                <c:pt idx="7">
                  <c:v>1.8299999999999983</c:v>
                </c:pt>
                <c:pt idx="8">
                  <c:v>1.9400000000000084</c:v>
                </c:pt>
                <c:pt idx="9">
                  <c:v>2.0299999999999985</c:v>
                </c:pt>
                <c:pt idx="10">
                  <c:v>2.1700000000000053</c:v>
                </c:pt>
                <c:pt idx="11">
                  <c:v>2.2999999999999909</c:v>
                </c:pt>
                <c:pt idx="12">
                  <c:v>2.3900000000000032</c:v>
                </c:pt>
                <c:pt idx="13">
                  <c:v>2.6399999999999979</c:v>
                </c:pt>
                <c:pt idx="14">
                  <c:v>2.7199999999999891</c:v>
                </c:pt>
                <c:pt idx="15">
                  <c:v>3.1600000000000072</c:v>
                </c:pt>
                <c:pt idx="16">
                  <c:v>3.2100000000000017</c:v>
                </c:pt>
                <c:pt idx="17">
                  <c:v>3.2699999999999951</c:v>
                </c:pt>
                <c:pt idx="18">
                  <c:v>3.4200000000000008</c:v>
                </c:pt>
                <c:pt idx="19">
                  <c:v>3.5800000000000054</c:v>
                </c:pt>
                <c:pt idx="20">
                  <c:v>4.3199999999999905</c:v>
                </c:pt>
                <c:pt idx="21">
                  <c:v>4.3700000000000072</c:v>
                </c:pt>
                <c:pt idx="22">
                  <c:v>4.7700000000000076</c:v>
                </c:pt>
                <c:pt idx="23">
                  <c:v>5.0000000000000044</c:v>
                </c:pt>
                <c:pt idx="24">
                  <c:v>5.2999999999999936</c:v>
                </c:pt>
                <c:pt idx="25">
                  <c:v>5.3399999999999892</c:v>
                </c:pt>
                <c:pt idx="26">
                  <c:v>5.6799999999999962</c:v>
                </c:pt>
                <c:pt idx="27">
                  <c:v>5.9500000000000108</c:v>
                </c:pt>
                <c:pt idx="28">
                  <c:v>6.8799999999999972</c:v>
                </c:pt>
                <c:pt idx="29">
                  <c:v>7.0000000000000062</c:v>
                </c:pt>
                <c:pt idx="30">
                  <c:v>7.3700000000000099</c:v>
                </c:pt>
                <c:pt idx="31">
                  <c:v>7.7099999999999946</c:v>
                </c:pt>
                <c:pt idx="32">
                  <c:v>8.879999999999999</c:v>
                </c:pt>
                <c:pt idx="33">
                  <c:v>9.2500000000000036</c:v>
                </c:pt>
                <c:pt idx="34">
                  <c:v>9.3699999999999903</c:v>
                </c:pt>
                <c:pt idx="35">
                  <c:v>9.6999999999999993</c:v>
                </c:pt>
              </c:numCache>
            </c:numRef>
          </c:val>
        </c:ser>
        <c:dLbls>
          <c:showLegendKey val="0"/>
          <c:showVal val="0"/>
          <c:showCatName val="0"/>
          <c:showSerName val="0"/>
          <c:showPercent val="0"/>
          <c:showBubbleSize val="0"/>
        </c:dLbls>
        <c:gapWidth val="150"/>
        <c:axId val="86998400"/>
        <c:axId val="87028864"/>
      </c:barChart>
      <c:catAx>
        <c:axId val="86998400"/>
        <c:scaling>
          <c:orientation val="minMax"/>
        </c:scaling>
        <c:delete val="0"/>
        <c:axPos val="l"/>
        <c:numFmt formatCode="General" sourceLinked="0"/>
        <c:majorTickMark val="out"/>
        <c:minorTickMark val="none"/>
        <c:tickLblPos val="nextTo"/>
        <c:txPr>
          <a:bodyPr/>
          <a:lstStyle/>
          <a:p>
            <a:pPr>
              <a:defRPr sz="1200"/>
            </a:pPr>
            <a:endParaRPr lang="en-US"/>
          </a:p>
        </c:txPr>
        <c:crossAx val="87028864"/>
        <c:crosses val="autoZero"/>
        <c:auto val="1"/>
        <c:lblAlgn val="ctr"/>
        <c:lblOffset val="100"/>
        <c:tickLblSkip val="1"/>
        <c:noMultiLvlLbl val="0"/>
      </c:catAx>
      <c:valAx>
        <c:axId val="87028864"/>
        <c:scaling>
          <c:orientation val="minMax"/>
          <c:max val="10"/>
          <c:min val="0"/>
        </c:scaling>
        <c:delete val="0"/>
        <c:axPos val="b"/>
        <c:majorGridlines>
          <c:spPr>
            <a:ln>
              <a:noFill/>
            </a:ln>
          </c:spPr>
        </c:majorGridlines>
        <c:title>
          <c:tx>
            <c:rich>
              <a:bodyPr/>
              <a:lstStyle/>
              <a:p>
                <a:pPr>
                  <a:defRPr/>
                </a:pPr>
                <a:r>
                  <a:rPr lang="en-AU" dirty="0" smtClean="0"/>
                  <a:t>% Employees</a:t>
                </a:r>
                <a:endParaRPr lang="en-AU" dirty="0"/>
              </a:p>
            </c:rich>
          </c:tx>
          <c:layout>
            <c:manualLayout>
              <c:xMode val="edge"/>
              <c:yMode val="edge"/>
              <c:x val="0.46851563867016621"/>
              <c:y val="0.95244176352753485"/>
            </c:manualLayout>
          </c:layout>
          <c:overlay val="0"/>
          <c:spPr>
            <a:solidFill>
              <a:schemeClr val="bg1"/>
            </a:solidFill>
          </c:spPr>
        </c:title>
        <c:numFmt formatCode="0.00" sourceLinked="1"/>
        <c:majorTickMark val="out"/>
        <c:minorTickMark val="none"/>
        <c:tickLblPos val="nextTo"/>
        <c:txPr>
          <a:bodyPr/>
          <a:lstStyle/>
          <a:p>
            <a:pPr>
              <a:defRPr sz="1400"/>
            </a:pPr>
            <a:endParaRPr lang="en-US"/>
          </a:p>
        </c:txPr>
        <c:crossAx val="86998400"/>
        <c:crosses val="autoZero"/>
        <c:crossBetween val="between"/>
        <c:minorUnit val="1.0000000000000002E-2"/>
      </c:valAx>
      <c:spPr>
        <a:noFill/>
      </c:spPr>
    </c:plotArea>
    <c:plotVisOnly val="1"/>
    <c:dispBlanksAs val="gap"/>
    <c:showDLblsOverMax val="0"/>
  </c:chart>
  <c:txPr>
    <a:bodyPr/>
    <a:lstStyle/>
    <a:p>
      <a:pPr algn="ctr">
        <a:defRPr sz="1800"/>
      </a:pPr>
      <a:endParaRPr lang="en-US"/>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A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769772050309658"/>
          <c:y val="0.11223205824846762"/>
          <c:w val="0.77882611053057815"/>
          <c:h val="0.59089192966041715"/>
        </c:manualLayout>
      </c:layout>
      <c:barChart>
        <c:barDir val="col"/>
        <c:grouping val="clustered"/>
        <c:varyColors val="0"/>
        <c:ser>
          <c:idx val="0"/>
          <c:order val="0"/>
          <c:tx>
            <c:strRef>
              <c:f>Sheet1!$B$1</c:f>
              <c:strCache>
                <c:ptCount val="1"/>
                <c:pt idx="0">
                  <c:v>Australian and European Bullying Rates </c:v>
                </c:pt>
              </c:strCache>
            </c:strRef>
          </c:tx>
          <c:invertIfNegative val="0"/>
          <c:dPt>
            <c:idx val="0"/>
            <c:invertIfNegative val="0"/>
            <c:bubble3D val="0"/>
            <c:spPr>
              <a:solidFill>
                <a:schemeClr val="tx1"/>
              </a:solidFill>
            </c:spPr>
          </c:dPt>
          <c:dPt>
            <c:idx val="1"/>
            <c:invertIfNegative val="0"/>
            <c:bubble3D val="0"/>
            <c:spPr>
              <a:solidFill>
                <a:schemeClr val="accent3"/>
              </a:solidFill>
            </c:spPr>
          </c:dPt>
          <c:dPt>
            <c:idx val="2"/>
            <c:invertIfNegative val="0"/>
            <c:bubble3D val="0"/>
            <c:spPr>
              <a:solidFill>
                <a:schemeClr val="accent3"/>
              </a:solidFill>
            </c:spPr>
          </c:dPt>
          <c:dPt>
            <c:idx val="3"/>
            <c:invertIfNegative val="0"/>
            <c:bubble3D val="0"/>
            <c:spPr>
              <a:solidFill>
                <a:schemeClr val="tx1"/>
              </a:solidFill>
            </c:spPr>
          </c:dPt>
          <c:dPt>
            <c:idx val="4"/>
            <c:invertIfNegative val="0"/>
            <c:bubble3D val="0"/>
            <c:spPr>
              <a:solidFill>
                <a:srgbClr val="FFC000"/>
              </a:solidFill>
            </c:spPr>
          </c:dPt>
          <c:dPt>
            <c:idx val="5"/>
            <c:invertIfNegative val="0"/>
            <c:bubble3D val="0"/>
            <c:spPr>
              <a:solidFill>
                <a:srgbClr val="FFC000"/>
              </a:solidFill>
            </c:spPr>
          </c:dPt>
          <c:dPt>
            <c:idx val="6"/>
            <c:invertIfNegative val="0"/>
            <c:bubble3D val="0"/>
            <c:spPr>
              <a:solidFill>
                <a:schemeClr val="bg2">
                  <a:lumMod val="90000"/>
                </a:schemeClr>
              </a:solidFill>
            </c:spPr>
          </c:dPt>
          <c:dPt>
            <c:idx val="7"/>
            <c:invertIfNegative val="0"/>
            <c:bubble3D val="0"/>
            <c:spPr>
              <a:solidFill>
                <a:srgbClr val="FF0000"/>
              </a:solidFill>
            </c:spPr>
          </c:dPt>
          <c:dPt>
            <c:idx val="8"/>
            <c:invertIfNegative val="0"/>
            <c:bubble3D val="0"/>
            <c:spPr>
              <a:solidFill>
                <a:srgbClr val="FFFF00"/>
              </a:solidFill>
            </c:spPr>
          </c:dPt>
          <c:dPt>
            <c:idx val="9"/>
            <c:invertIfNegative val="0"/>
            <c:bubble3D val="0"/>
            <c:spPr>
              <a:solidFill>
                <a:schemeClr val="accent4"/>
              </a:solidFill>
            </c:spPr>
          </c:dPt>
          <c:dPt>
            <c:idx val="10"/>
            <c:invertIfNegative val="0"/>
            <c:bubble3D val="0"/>
            <c:spPr>
              <a:solidFill>
                <a:srgbClr val="FFC000"/>
              </a:solidFill>
            </c:spPr>
          </c:dPt>
          <c:dPt>
            <c:idx val="11"/>
            <c:invertIfNegative val="0"/>
            <c:bubble3D val="0"/>
            <c:spPr>
              <a:solidFill>
                <a:srgbClr val="FFFF00"/>
              </a:solidFill>
            </c:spPr>
          </c:dPt>
          <c:dPt>
            <c:idx val="12"/>
            <c:invertIfNegative val="0"/>
            <c:bubble3D val="0"/>
            <c:spPr>
              <a:solidFill>
                <a:schemeClr val="tx1"/>
              </a:solidFill>
            </c:spPr>
          </c:dPt>
          <c:dPt>
            <c:idx val="13"/>
            <c:invertIfNegative val="0"/>
            <c:bubble3D val="0"/>
            <c:spPr>
              <a:solidFill>
                <a:srgbClr val="FF0000"/>
              </a:solidFill>
            </c:spPr>
          </c:dPt>
          <c:dPt>
            <c:idx val="14"/>
            <c:invertIfNegative val="0"/>
            <c:bubble3D val="0"/>
            <c:spPr>
              <a:solidFill>
                <a:schemeClr val="bg2">
                  <a:lumMod val="90000"/>
                </a:schemeClr>
              </a:solidFill>
            </c:spPr>
          </c:dPt>
          <c:dPt>
            <c:idx val="15"/>
            <c:invertIfNegative val="0"/>
            <c:bubble3D val="0"/>
            <c:spPr>
              <a:solidFill>
                <a:schemeClr val="accent3"/>
              </a:solidFill>
            </c:spPr>
          </c:dPt>
          <c:dPt>
            <c:idx val="16"/>
            <c:invertIfNegative val="0"/>
            <c:bubble3D val="0"/>
            <c:spPr>
              <a:solidFill>
                <a:srgbClr val="00B050"/>
              </a:solidFill>
            </c:spPr>
          </c:dPt>
          <c:dPt>
            <c:idx val="17"/>
            <c:invertIfNegative val="0"/>
            <c:bubble3D val="0"/>
            <c:spPr>
              <a:solidFill>
                <a:schemeClr val="accent2">
                  <a:lumMod val="60000"/>
                  <a:lumOff val="40000"/>
                </a:schemeClr>
              </a:solidFill>
            </c:spPr>
          </c:dPt>
          <c:dPt>
            <c:idx val="18"/>
            <c:invertIfNegative val="0"/>
            <c:bubble3D val="0"/>
            <c:spPr>
              <a:solidFill>
                <a:schemeClr val="accent4"/>
              </a:solidFill>
            </c:spPr>
          </c:dPt>
          <c:dPt>
            <c:idx val="19"/>
            <c:invertIfNegative val="0"/>
            <c:bubble3D val="0"/>
            <c:spPr>
              <a:solidFill>
                <a:srgbClr val="FFFF00"/>
              </a:solidFill>
            </c:spPr>
          </c:dPt>
          <c:dPt>
            <c:idx val="31"/>
            <c:invertIfNegative val="0"/>
            <c:bubble3D val="0"/>
            <c:spPr>
              <a:solidFill>
                <a:schemeClr val="accent1"/>
              </a:solidFill>
            </c:spPr>
          </c:dPt>
          <c:dPt>
            <c:idx val="36"/>
            <c:invertIfNegative val="0"/>
            <c:bubble3D val="0"/>
            <c:spPr>
              <a:solidFill>
                <a:schemeClr val="tx1"/>
              </a:solidFill>
            </c:spPr>
          </c:dPt>
          <c:dPt>
            <c:idx val="37"/>
            <c:invertIfNegative val="0"/>
            <c:bubble3D val="0"/>
            <c:spPr>
              <a:solidFill>
                <a:schemeClr val="accent1"/>
              </a:solidFill>
            </c:spPr>
          </c:dPt>
          <c:dPt>
            <c:idx val="39"/>
            <c:invertIfNegative val="0"/>
            <c:bubble3D val="0"/>
            <c:spPr>
              <a:solidFill>
                <a:schemeClr val="accent1"/>
              </a:solidFill>
            </c:spPr>
          </c:dPt>
          <c:dLbls>
            <c:spPr>
              <a:noFill/>
              <a:ln>
                <a:noFill/>
              </a:ln>
              <a:effectLst/>
            </c:spPr>
            <c:txPr>
              <a:bodyPr/>
              <a:lstStyle/>
              <a:p>
                <a:pPr>
                  <a:defRPr sz="8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Sheet1!$A$2:$A$20</c:f>
              <c:strCache>
                <c:ptCount val="19"/>
                <c:pt idx="0">
                  <c:v>Western Australia 2009</c:v>
                </c:pt>
                <c:pt idx="1">
                  <c:v>New South Wales 2009</c:v>
                </c:pt>
                <c:pt idx="2">
                  <c:v>New South Wales 2010</c:v>
                </c:pt>
                <c:pt idx="3">
                  <c:v>Western Australia 2010</c:v>
                </c:pt>
                <c:pt idx="4">
                  <c:v>South Australia 2010</c:v>
                </c:pt>
                <c:pt idx="5">
                  <c:v>South Australia 2011</c:v>
                </c:pt>
                <c:pt idx="6">
                  <c:v>ACT 2011</c:v>
                </c:pt>
                <c:pt idx="7">
                  <c:v>Australia 2010/2011</c:v>
                </c:pt>
                <c:pt idx="8">
                  <c:v>Tasmania 2011</c:v>
                </c:pt>
                <c:pt idx="9">
                  <c:v>Northern Territory 2011</c:v>
                </c:pt>
                <c:pt idx="10">
                  <c:v>South Australia 2014/2015</c:v>
                </c:pt>
                <c:pt idx="11">
                  <c:v>Tasmania 2014/2015</c:v>
                </c:pt>
                <c:pt idx="12">
                  <c:v>Western Australia 2014/2015</c:v>
                </c:pt>
                <c:pt idx="13">
                  <c:v>Australia 2014/2015</c:v>
                </c:pt>
                <c:pt idx="14">
                  <c:v>ACT 2014/2015</c:v>
                </c:pt>
                <c:pt idx="15">
                  <c:v>New South Wales 2014/2015</c:v>
                </c:pt>
                <c:pt idx="16">
                  <c:v>Victoria 2014/2015</c:v>
                </c:pt>
                <c:pt idx="17">
                  <c:v>Queensland 2014/2015</c:v>
                </c:pt>
                <c:pt idx="18">
                  <c:v>Northern Territory 2014/2015</c:v>
                </c:pt>
              </c:strCache>
            </c:strRef>
          </c:cat>
          <c:val>
            <c:numRef>
              <c:f>Sheet1!$B$2:$B$20</c:f>
              <c:numCache>
                <c:formatCode>0.0</c:formatCode>
                <c:ptCount val="19"/>
                <c:pt idx="0">
                  <c:v>7</c:v>
                </c:pt>
                <c:pt idx="1">
                  <c:v>7</c:v>
                </c:pt>
                <c:pt idx="2">
                  <c:v>6</c:v>
                </c:pt>
                <c:pt idx="3">
                  <c:v>6</c:v>
                </c:pt>
                <c:pt idx="4">
                  <c:v>6</c:v>
                </c:pt>
                <c:pt idx="5">
                  <c:v>6.6</c:v>
                </c:pt>
                <c:pt idx="6">
                  <c:v>7</c:v>
                </c:pt>
                <c:pt idx="7">
                  <c:v>7</c:v>
                </c:pt>
                <c:pt idx="8">
                  <c:v>8</c:v>
                </c:pt>
                <c:pt idx="9">
                  <c:v>15</c:v>
                </c:pt>
                <c:pt idx="10">
                  <c:v>4.4000000000000004</c:v>
                </c:pt>
                <c:pt idx="11">
                  <c:v>9</c:v>
                </c:pt>
                <c:pt idx="12">
                  <c:v>9.1999999999999993</c:v>
                </c:pt>
                <c:pt idx="13">
                  <c:v>9.6999999999999993</c:v>
                </c:pt>
                <c:pt idx="14">
                  <c:v>9.9</c:v>
                </c:pt>
                <c:pt idx="15">
                  <c:v>10.1</c:v>
                </c:pt>
                <c:pt idx="16">
                  <c:v>10.7</c:v>
                </c:pt>
                <c:pt idx="17">
                  <c:v>10.9</c:v>
                </c:pt>
                <c:pt idx="18">
                  <c:v>14</c:v>
                </c:pt>
              </c:numCache>
            </c:numRef>
          </c:val>
        </c:ser>
        <c:dLbls>
          <c:showLegendKey val="0"/>
          <c:showVal val="0"/>
          <c:showCatName val="0"/>
          <c:showSerName val="0"/>
          <c:showPercent val="0"/>
          <c:showBubbleSize val="0"/>
        </c:dLbls>
        <c:gapWidth val="150"/>
        <c:axId val="94059904"/>
        <c:axId val="94069888"/>
      </c:barChart>
      <c:catAx>
        <c:axId val="94059904"/>
        <c:scaling>
          <c:orientation val="minMax"/>
        </c:scaling>
        <c:delete val="0"/>
        <c:axPos val="b"/>
        <c:numFmt formatCode="General" sourceLinked="0"/>
        <c:majorTickMark val="out"/>
        <c:minorTickMark val="none"/>
        <c:tickLblPos val="nextTo"/>
        <c:txPr>
          <a:bodyPr/>
          <a:lstStyle/>
          <a:p>
            <a:pPr>
              <a:defRPr sz="1100"/>
            </a:pPr>
            <a:endParaRPr lang="en-US"/>
          </a:p>
        </c:txPr>
        <c:crossAx val="94069888"/>
        <c:crosses val="autoZero"/>
        <c:auto val="1"/>
        <c:lblAlgn val="ctr"/>
        <c:lblOffset val="100"/>
        <c:noMultiLvlLbl val="0"/>
      </c:catAx>
      <c:valAx>
        <c:axId val="94069888"/>
        <c:scaling>
          <c:orientation val="minMax"/>
          <c:max val="15"/>
          <c:min val="0"/>
        </c:scaling>
        <c:delete val="0"/>
        <c:axPos val="l"/>
        <c:majorGridlines>
          <c:spPr>
            <a:ln>
              <a:noFill/>
            </a:ln>
          </c:spPr>
        </c:majorGridlines>
        <c:title>
          <c:tx>
            <c:rich>
              <a:bodyPr/>
              <a:lstStyle/>
              <a:p>
                <a:pPr>
                  <a:defRPr/>
                </a:pPr>
                <a:r>
                  <a:rPr lang="en-AU" dirty="0" smtClean="0"/>
                  <a:t>Bullying Percentage</a:t>
                </a:r>
                <a:endParaRPr lang="en-AU" dirty="0"/>
              </a:p>
            </c:rich>
          </c:tx>
          <c:layout/>
          <c:overlay val="0"/>
        </c:title>
        <c:numFmt formatCode="0.0" sourceLinked="1"/>
        <c:majorTickMark val="out"/>
        <c:minorTickMark val="none"/>
        <c:tickLblPos val="nextTo"/>
        <c:txPr>
          <a:bodyPr/>
          <a:lstStyle/>
          <a:p>
            <a:pPr>
              <a:defRPr sz="1400"/>
            </a:pPr>
            <a:endParaRPr lang="en-US"/>
          </a:p>
        </c:txPr>
        <c:crossAx val="94059904"/>
        <c:crosses val="autoZero"/>
        <c:crossBetween val="between"/>
        <c:majorUnit val="5"/>
        <c:minorUnit val="1.0000000000000002E-2"/>
      </c:valAx>
      <c:spPr>
        <a:noFill/>
      </c:spPr>
    </c:plotArea>
    <c:plotVisOnly val="1"/>
    <c:dispBlanksAs val="gap"/>
    <c:showDLblsOverMax val="0"/>
  </c:chart>
  <c:txPr>
    <a:bodyPr/>
    <a:lstStyle/>
    <a:p>
      <a:pPr>
        <a:defRPr sz="1800"/>
      </a:pPr>
      <a:endParaRPr lang="en-US"/>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A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Control</c:v>
                </c:pt>
              </c:strCache>
            </c:strRef>
          </c:tx>
          <c:cat>
            <c:strRef>
              <c:f>Sheet1!$A$2:$A$3</c:f>
              <c:strCache>
                <c:ptCount val="2"/>
                <c:pt idx="0">
                  <c:v>Time 1</c:v>
                </c:pt>
                <c:pt idx="1">
                  <c:v>Time 2</c:v>
                </c:pt>
              </c:strCache>
            </c:strRef>
          </c:cat>
          <c:val>
            <c:numRef>
              <c:f>Sheet1!$B$2:$B$3</c:f>
              <c:numCache>
                <c:formatCode>General</c:formatCode>
                <c:ptCount val="2"/>
                <c:pt idx="0">
                  <c:v>9.6000000000000002E-2</c:v>
                </c:pt>
                <c:pt idx="1">
                  <c:v>7.2999999999999995E-2</c:v>
                </c:pt>
              </c:numCache>
            </c:numRef>
          </c:val>
          <c:smooth val="0"/>
        </c:ser>
        <c:ser>
          <c:idx val="1"/>
          <c:order val="1"/>
          <c:tx>
            <c:strRef>
              <c:f>Sheet1!$C$1</c:f>
              <c:strCache>
                <c:ptCount val="1"/>
                <c:pt idx="0">
                  <c:v>Low Actions</c:v>
                </c:pt>
              </c:strCache>
            </c:strRef>
          </c:tx>
          <c:cat>
            <c:strRef>
              <c:f>Sheet1!$A$2:$A$3</c:f>
              <c:strCache>
                <c:ptCount val="2"/>
                <c:pt idx="0">
                  <c:v>Time 1</c:v>
                </c:pt>
                <c:pt idx="1">
                  <c:v>Time 2</c:v>
                </c:pt>
              </c:strCache>
            </c:strRef>
          </c:cat>
          <c:val>
            <c:numRef>
              <c:f>Sheet1!$C$2:$C$3</c:f>
              <c:numCache>
                <c:formatCode>General</c:formatCode>
                <c:ptCount val="2"/>
                <c:pt idx="0">
                  <c:v>0.184</c:v>
                </c:pt>
                <c:pt idx="1">
                  <c:v>0.23200000000000001</c:v>
                </c:pt>
              </c:numCache>
            </c:numRef>
          </c:val>
          <c:smooth val="0"/>
        </c:ser>
        <c:ser>
          <c:idx val="2"/>
          <c:order val="2"/>
          <c:tx>
            <c:strRef>
              <c:f>Sheet1!$D$1</c:f>
              <c:strCache>
                <c:ptCount val="1"/>
                <c:pt idx="0">
                  <c:v>High Actions</c:v>
                </c:pt>
              </c:strCache>
            </c:strRef>
          </c:tx>
          <c:cat>
            <c:strRef>
              <c:f>Sheet1!$A$2:$A$3</c:f>
              <c:strCache>
                <c:ptCount val="2"/>
                <c:pt idx="0">
                  <c:v>Time 1</c:v>
                </c:pt>
                <c:pt idx="1">
                  <c:v>Time 2</c:v>
                </c:pt>
              </c:strCache>
            </c:strRef>
          </c:cat>
          <c:val>
            <c:numRef>
              <c:f>Sheet1!$D$2:$D$3</c:f>
              <c:numCache>
                <c:formatCode>General</c:formatCode>
                <c:ptCount val="2"/>
                <c:pt idx="0">
                  <c:v>0.13220000000000001</c:v>
                </c:pt>
                <c:pt idx="1">
                  <c:v>6.0100000000000001E-2</c:v>
                </c:pt>
              </c:numCache>
            </c:numRef>
          </c:val>
          <c:smooth val="0"/>
        </c:ser>
        <c:dLbls>
          <c:showLegendKey val="0"/>
          <c:showVal val="0"/>
          <c:showCatName val="0"/>
          <c:showSerName val="0"/>
          <c:showPercent val="0"/>
          <c:showBubbleSize val="0"/>
        </c:dLbls>
        <c:marker val="1"/>
        <c:smooth val="0"/>
        <c:axId val="95458816"/>
        <c:axId val="95460352"/>
      </c:lineChart>
      <c:catAx>
        <c:axId val="95458816"/>
        <c:scaling>
          <c:orientation val="minMax"/>
        </c:scaling>
        <c:delete val="0"/>
        <c:axPos val="b"/>
        <c:numFmt formatCode="General" sourceLinked="0"/>
        <c:majorTickMark val="out"/>
        <c:minorTickMark val="none"/>
        <c:tickLblPos val="nextTo"/>
        <c:spPr>
          <a:ln>
            <a:solidFill>
              <a:schemeClr val="bg1">
                <a:lumMod val="75000"/>
              </a:schemeClr>
            </a:solidFill>
          </a:ln>
        </c:spPr>
        <c:txPr>
          <a:bodyPr/>
          <a:lstStyle/>
          <a:p>
            <a:pPr>
              <a:defRPr>
                <a:solidFill>
                  <a:schemeClr val="bg2"/>
                </a:solidFill>
              </a:defRPr>
            </a:pPr>
            <a:endParaRPr lang="en-US"/>
          </a:p>
        </c:txPr>
        <c:crossAx val="95460352"/>
        <c:crosses val="autoZero"/>
        <c:auto val="1"/>
        <c:lblAlgn val="ctr"/>
        <c:lblOffset val="100"/>
        <c:noMultiLvlLbl val="0"/>
      </c:catAx>
      <c:valAx>
        <c:axId val="95460352"/>
        <c:scaling>
          <c:orientation val="minMax"/>
        </c:scaling>
        <c:delete val="0"/>
        <c:axPos val="l"/>
        <c:majorGridlines/>
        <c:title>
          <c:tx>
            <c:rich>
              <a:bodyPr rot="-5400000" vert="horz"/>
              <a:lstStyle/>
              <a:p>
                <a:pPr>
                  <a:defRPr>
                    <a:solidFill>
                      <a:schemeClr val="bg2"/>
                    </a:solidFill>
                  </a:defRPr>
                </a:pPr>
                <a:r>
                  <a:rPr lang="en-AU" dirty="0" smtClean="0">
                    <a:solidFill>
                      <a:schemeClr val="bg2"/>
                    </a:solidFill>
                  </a:rPr>
                  <a:t>Bullying</a:t>
                </a:r>
                <a:endParaRPr lang="en-AU" dirty="0">
                  <a:solidFill>
                    <a:schemeClr val="bg2"/>
                  </a:solidFill>
                </a:endParaRPr>
              </a:p>
            </c:rich>
          </c:tx>
          <c:layout>
            <c:manualLayout>
              <c:xMode val="edge"/>
              <c:yMode val="edge"/>
              <c:x val="7.716049382716049E-3"/>
              <c:y val="0.3745514490507324"/>
            </c:manualLayout>
          </c:layout>
          <c:overlay val="0"/>
        </c:title>
        <c:numFmt formatCode="General" sourceLinked="1"/>
        <c:majorTickMark val="out"/>
        <c:minorTickMark val="none"/>
        <c:tickLblPos val="nextTo"/>
        <c:spPr>
          <a:ln>
            <a:solidFill>
              <a:schemeClr val="bg1">
                <a:lumMod val="75000"/>
              </a:schemeClr>
            </a:solidFill>
          </a:ln>
        </c:spPr>
        <c:txPr>
          <a:bodyPr/>
          <a:lstStyle/>
          <a:p>
            <a:pPr>
              <a:defRPr>
                <a:solidFill>
                  <a:schemeClr val="bg2"/>
                </a:solidFill>
              </a:defRPr>
            </a:pPr>
            <a:endParaRPr lang="en-US"/>
          </a:p>
        </c:txPr>
        <c:crossAx val="95458816"/>
        <c:crosses val="autoZero"/>
        <c:crossBetween val="between"/>
      </c:valAx>
      <c:spPr>
        <a:ln>
          <a:solidFill>
            <a:schemeClr val="bg1">
              <a:lumMod val="75000"/>
            </a:schemeClr>
          </a:solidFill>
        </a:ln>
      </c:spPr>
    </c:plotArea>
    <c:legend>
      <c:legendPos val="r"/>
      <c:layout/>
      <c:overlay val="0"/>
      <c:txPr>
        <a:bodyPr/>
        <a:lstStyle/>
        <a:p>
          <a:pPr>
            <a:defRPr>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69D6590-BB52-466A-8CCD-B2E9B1E7219D}"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en-AU"/>
        </a:p>
      </dgm:t>
    </dgm:pt>
    <dgm:pt modelId="{7D6D42E2-9D20-4FE5-9F0F-AE5B2188846F}">
      <dgm:prSet phldrT="[Text]"/>
      <dgm:spPr/>
      <dgm:t>
        <a:bodyPr/>
        <a:lstStyle/>
        <a:p>
          <a:r>
            <a:rPr lang="en-AU" dirty="0" smtClean="0"/>
            <a:t>Decision Making</a:t>
          </a:r>
          <a:endParaRPr lang="en-AU" dirty="0"/>
        </a:p>
      </dgm:t>
    </dgm:pt>
    <dgm:pt modelId="{FC01EDF9-5CF4-4970-B8EC-8BBA19152F93}" type="parTrans" cxnId="{140A8FE9-C5D9-4219-9746-9B596B1A94B1}">
      <dgm:prSet/>
      <dgm:spPr/>
      <dgm:t>
        <a:bodyPr/>
        <a:lstStyle/>
        <a:p>
          <a:endParaRPr lang="en-AU"/>
        </a:p>
      </dgm:t>
    </dgm:pt>
    <dgm:pt modelId="{1E733434-DA39-4BB4-8349-1EF40726BD79}" type="sibTrans" cxnId="{140A8FE9-C5D9-4219-9746-9B596B1A94B1}">
      <dgm:prSet/>
      <dgm:spPr/>
      <dgm:t>
        <a:bodyPr/>
        <a:lstStyle/>
        <a:p>
          <a:endParaRPr lang="en-AU"/>
        </a:p>
      </dgm:t>
    </dgm:pt>
    <dgm:pt modelId="{6F8823A2-D84A-427F-A064-19948C7254E4}">
      <dgm:prSet phldrT="[Text]"/>
      <dgm:spPr>
        <a:scene3d>
          <a:camera prst="orthographicFront"/>
          <a:lightRig rig="threePt" dir="t"/>
        </a:scene3d>
        <a:sp3d>
          <a:bevelT/>
        </a:sp3d>
      </dgm:spPr>
      <dgm:t>
        <a:bodyPr/>
        <a:lstStyle/>
        <a:p>
          <a:r>
            <a:rPr lang="en-AU" dirty="0" smtClean="0"/>
            <a:t>Station</a:t>
          </a:r>
          <a:endParaRPr lang="en-AU" dirty="0"/>
        </a:p>
      </dgm:t>
    </dgm:pt>
    <dgm:pt modelId="{2B092DAA-AFCF-447F-B658-04AB7645DEB7}" type="parTrans" cxnId="{B23ACBDC-8968-42BD-80D0-98719A27CAD4}">
      <dgm:prSet/>
      <dgm:spPr/>
      <dgm:t>
        <a:bodyPr/>
        <a:lstStyle/>
        <a:p>
          <a:endParaRPr lang="en-AU"/>
        </a:p>
      </dgm:t>
    </dgm:pt>
    <dgm:pt modelId="{655C4176-19B3-4862-9E47-7ED9DA207C0F}" type="sibTrans" cxnId="{B23ACBDC-8968-42BD-80D0-98719A27CAD4}">
      <dgm:prSet/>
      <dgm:spPr/>
      <dgm:t>
        <a:bodyPr/>
        <a:lstStyle/>
        <a:p>
          <a:endParaRPr lang="en-AU"/>
        </a:p>
      </dgm:t>
    </dgm:pt>
    <dgm:pt modelId="{FD154BBA-631F-4A66-A06E-DE9CE13A73EA}">
      <dgm:prSet phldrT="[Text]"/>
      <dgm:spPr>
        <a:scene3d>
          <a:camera prst="orthographicFront"/>
          <a:lightRig rig="threePt" dir="t"/>
        </a:scene3d>
        <a:sp3d>
          <a:bevelT/>
        </a:sp3d>
      </dgm:spPr>
      <dgm:t>
        <a:bodyPr/>
        <a:lstStyle/>
        <a:p>
          <a:r>
            <a:rPr lang="en-AU" dirty="0" smtClean="0"/>
            <a:t>Station</a:t>
          </a:r>
          <a:endParaRPr lang="en-AU" dirty="0"/>
        </a:p>
      </dgm:t>
    </dgm:pt>
    <dgm:pt modelId="{2EA32E04-06E9-4F28-9DAA-D1779FF11E3D}" type="parTrans" cxnId="{95A14CA3-7BE8-4A1D-93DF-B6398ADCB420}">
      <dgm:prSet/>
      <dgm:spPr/>
      <dgm:t>
        <a:bodyPr/>
        <a:lstStyle/>
        <a:p>
          <a:endParaRPr lang="en-AU"/>
        </a:p>
      </dgm:t>
    </dgm:pt>
    <dgm:pt modelId="{EBC3A9E7-62ED-4D4A-97C0-3C11C91C1C27}" type="sibTrans" cxnId="{95A14CA3-7BE8-4A1D-93DF-B6398ADCB420}">
      <dgm:prSet/>
      <dgm:spPr/>
      <dgm:t>
        <a:bodyPr/>
        <a:lstStyle/>
        <a:p>
          <a:endParaRPr lang="en-AU"/>
        </a:p>
      </dgm:t>
    </dgm:pt>
    <dgm:pt modelId="{4CAB4AB8-CA4B-4541-B25D-3BE71A1D8ECA}">
      <dgm:prSet phldrT="[Text]"/>
      <dgm:spPr>
        <a:scene3d>
          <a:camera prst="orthographicFront"/>
          <a:lightRig rig="threePt" dir="t"/>
        </a:scene3d>
        <a:sp3d>
          <a:bevelT/>
        </a:sp3d>
      </dgm:spPr>
      <dgm:t>
        <a:bodyPr/>
        <a:lstStyle/>
        <a:p>
          <a:r>
            <a:rPr lang="en-AU" dirty="0" smtClean="0"/>
            <a:t>Station</a:t>
          </a:r>
          <a:endParaRPr lang="en-AU" dirty="0"/>
        </a:p>
      </dgm:t>
    </dgm:pt>
    <dgm:pt modelId="{1839C883-0BEB-462C-885B-8B39628277AC}" type="parTrans" cxnId="{BA649165-8FA3-4B5F-9014-C2E3E3104503}">
      <dgm:prSet/>
      <dgm:spPr/>
      <dgm:t>
        <a:bodyPr/>
        <a:lstStyle/>
        <a:p>
          <a:endParaRPr lang="en-AU"/>
        </a:p>
      </dgm:t>
    </dgm:pt>
    <dgm:pt modelId="{D4622AAD-45D9-4252-9D5B-CC3891FE9A3A}" type="sibTrans" cxnId="{BA649165-8FA3-4B5F-9014-C2E3E3104503}">
      <dgm:prSet/>
      <dgm:spPr/>
      <dgm:t>
        <a:bodyPr/>
        <a:lstStyle/>
        <a:p>
          <a:endParaRPr lang="en-AU"/>
        </a:p>
      </dgm:t>
    </dgm:pt>
    <dgm:pt modelId="{CE0616A9-905B-439F-B20D-80F17C88BBE6}">
      <dgm:prSet phldrT="[Text]"/>
      <dgm:spPr>
        <a:scene3d>
          <a:camera prst="orthographicFront"/>
          <a:lightRig rig="threePt" dir="t"/>
        </a:scene3d>
        <a:sp3d>
          <a:bevelT/>
        </a:sp3d>
      </dgm:spPr>
      <dgm:t>
        <a:bodyPr/>
        <a:lstStyle/>
        <a:p>
          <a:r>
            <a:rPr lang="en-AU" dirty="0" smtClean="0"/>
            <a:t>Station</a:t>
          </a:r>
          <a:endParaRPr lang="en-AU" dirty="0"/>
        </a:p>
      </dgm:t>
    </dgm:pt>
    <dgm:pt modelId="{3C12A01A-DFA9-4093-9EDB-6DF647E0D07C}" type="parTrans" cxnId="{283907F8-F917-4A5D-AF40-3BFF000A4342}">
      <dgm:prSet/>
      <dgm:spPr/>
      <dgm:t>
        <a:bodyPr/>
        <a:lstStyle/>
        <a:p>
          <a:endParaRPr lang="en-AU"/>
        </a:p>
      </dgm:t>
    </dgm:pt>
    <dgm:pt modelId="{DCAEA831-1CFE-4F20-BE6F-C8A3E18184EE}" type="sibTrans" cxnId="{283907F8-F917-4A5D-AF40-3BFF000A4342}">
      <dgm:prSet/>
      <dgm:spPr/>
      <dgm:t>
        <a:bodyPr/>
        <a:lstStyle/>
        <a:p>
          <a:endParaRPr lang="en-AU"/>
        </a:p>
      </dgm:t>
    </dgm:pt>
    <dgm:pt modelId="{92635B15-6312-4212-BA76-6790E938B466}" type="pres">
      <dgm:prSet presAssocID="{E69D6590-BB52-466A-8CCD-B2E9B1E7219D}" presName="cycle" presStyleCnt="0">
        <dgm:presLayoutVars>
          <dgm:chMax val="1"/>
          <dgm:dir/>
          <dgm:animLvl val="ctr"/>
          <dgm:resizeHandles val="exact"/>
        </dgm:presLayoutVars>
      </dgm:prSet>
      <dgm:spPr/>
      <dgm:t>
        <a:bodyPr/>
        <a:lstStyle/>
        <a:p>
          <a:endParaRPr lang="en-AU"/>
        </a:p>
      </dgm:t>
    </dgm:pt>
    <dgm:pt modelId="{FB0C4957-5378-4F41-87A2-65165FA09D0E}" type="pres">
      <dgm:prSet presAssocID="{7D6D42E2-9D20-4FE5-9F0F-AE5B2188846F}" presName="centerShape" presStyleLbl="node0" presStyleIdx="0" presStyleCnt="1"/>
      <dgm:spPr/>
      <dgm:t>
        <a:bodyPr/>
        <a:lstStyle/>
        <a:p>
          <a:endParaRPr lang="en-AU"/>
        </a:p>
      </dgm:t>
    </dgm:pt>
    <dgm:pt modelId="{1973A8B8-0ECC-4E16-A1F0-D9B6302B9F69}" type="pres">
      <dgm:prSet presAssocID="{2B092DAA-AFCF-447F-B658-04AB7645DEB7}" presName="Name9" presStyleLbl="parChTrans1D2" presStyleIdx="0" presStyleCnt="4"/>
      <dgm:spPr/>
      <dgm:t>
        <a:bodyPr/>
        <a:lstStyle/>
        <a:p>
          <a:endParaRPr lang="en-AU"/>
        </a:p>
      </dgm:t>
    </dgm:pt>
    <dgm:pt modelId="{A7914BA0-13ED-4C9A-9E99-5D0E40FBF61B}" type="pres">
      <dgm:prSet presAssocID="{2B092DAA-AFCF-447F-B658-04AB7645DEB7}" presName="connTx" presStyleLbl="parChTrans1D2" presStyleIdx="0" presStyleCnt="4"/>
      <dgm:spPr/>
      <dgm:t>
        <a:bodyPr/>
        <a:lstStyle/>
        <a:p>
          <a:endParaRPr lang="en-AU"/>
        </a:p>
      </dgm:t>
    </dgm:pt>
    <dgm:pt modelId="{FA078B5C-1531-42D3-9AC3-38E84A24A643}" type="pres">
      <dgm:prSet presAssocID="{6F8823A2-D84A-427F-A064-19948C7254E4}" presName="node" presStyleLbl="node1" presStyleIdx="0" presStyleCnt="4">
        <dgm:presLayoutVars>
          <dgm:bulletEnabled val="1"/>
        </dgm:presLayoutVars>
      </dgm:prSet>
      <dgm:spPr/>
      <dgm:t>
        <a:bodyPr/>
        <a:lstStyle/>
        <a:p>
          <a:endParaRPr lang="en-AU"/>
        </a:p>
      </dgm:t>
    </dgm:pt>
    <dgm:pt modelId="{641D8F8F-626E-4841-ACB5-7D9E25E5F60B}" type="pres">
      <dgm:prSet presAssocID="{2EA32E04-06E9-4F28-9DAA-D1779FF11E3D}" presName="Name9" presStyleLbl="parChTrans1D2" presStyleIdx="1" presStyleCnt="4"/>
      <dgm:spPr/>
      <dgm:t>
        <a:bodyPr/>
        <a:lstStyle/>
        <a:p>
          <a:endParaRPr lang="en-AU"/>
        </a:p>
      </dgm:t>
    </dgm:pt>
    <dgm:pt modelId="{CE9230AE-7A4F-4B5B-B666-0050A3E4CF16}" type="pres">
      <dgm:prSet presAssocID="{2EA32E04-06E9-4F28-9DAA-D1779FF11E3D}" presName="connTx" presStyleLbl="parChTrans1D2" presStyleIdx="1" presStyleCnt="4"/>
      <dgm:spPr/>
      <dgm:t>
        <a:bodyPr/>
        <a:lstStyle/>
        <a:p>
          <a:endParaRPr lang="en-AU"/>
        </a:p>
      </dgm:t>
    </dgm:pt>
    <dgm:pt modelId="{042797C2-B139-4EDB-B62A-24ABE9E0277E}" type="pres">
      <dgm:prSet presAssocID="{FD154BBA-631F-4A66-A06E-DE9CE13A73EA}" presName="node" presStyleLbl="node1" presStyleIdx="1" presStyleCnt="4">
        <dgm:presLayoutVars>
          <dgm:bulletEnabled val="1"/>
        </dgm:presLayoutVars>
      </dgm:prSet>
      <dgm:spPr/>
      <dgm:t>
        <a:bodyPr/>
        <a:lstStyle/>
        <a:p>
          <a:endParaRPr lang="en-AU"/>
        </a:p>
      </dgm:t>
    </dgm:pt>
    <dgm:pt modelId="{8C17AC79-76C6-4F42-BDC8-3922D9744FE2}" type="pres">
      <dgm:prSet presAssocID="{1839C883-0BEB-462C-885B-8B39628277AC}" presName="Name9" presStyleLbl="parChTrans1D2" presStyleIdx="2" presStyleCnt="4"/>
      <dgm:spPr/>
      <dgm:t>
        <a:bodyPr/>
        <a:lstStyle/>
        <a:p>
          <a:endParaRPr lang="en-AU"/>
        </a:p>
      </dgm:t>
    </dgm:pt>
    <dgm:pt modelId="{AC2252B8-0E0F-4B70-B1C3-EE6FFF35149C}" type="pres">
      <dgm:prSet presAssocID="{1839C883-0BEB-462C-885B-8B39628277AC}" presName="connTx" presStyleLbl="parChTrans1D2" presStyleIdx="2" presStyleCnt="4"/>
      <dgm:spPr/>
      <dgm:t>
        <a:bodyPr/>
        <a:lstStyle/>
        <a:p>
          <a:endParaRPr lang="en-AU"/>
        </a:p>
      </dgm:t>
    </dgm:pt>
    <dgm:pt modelId="{3910D116-14F9-44EF-8DAD-059B6051E350}" type="pres">
      <dgm:prSet presAssocID="{4CAB4AB8-CA4B-4541-B25D-3BE71A1D8ECA}" presName="node" presStyleLbl="node1" presStyleIdx="2" presStyleCnt="4">
        <dgm:presLayoutVars>
          <dgm:bulletEnabled val="1"/>
        </dgm:presLayoutVars>
      </dgm:prSet>
      <dgm:spPr/>
      <dgm:t>
        <a:bodyPr/>
        <a:lstStyle/>
        <a:p>
          <a:endParaRPr lang="en-AU"/>
        </a:p>
      </dgm:t>
    </dgm:pt>
    <dgm:pt modelId="{ACA76018-1925-46CC-ABF8-0586236D4C05}" type="pres">
      <dgm:prSet presAssocID="{3C12A01A-DFA9-4093-9EDB-6DF647E0D07C}" presName="Name9" presStyleLbl="parChTrans1D2" presStyleIdx="3" presStyleCnt="4"/>
      <dgm:spPr/>
      <dgm:t>
        <a:bodyPr/>
        <a:lstStyle/>
        <a:p>
          <a:endParaRPr lang="en-AU"/>
        </a:p>
      </dgm:t>
    </dgm:pt>
    <dgm:pt modelId="{6B300337-D743-4EBE-A8E0-499B82F7D8BA}" type="pres">
      <dgm:prSet presAssocID="{3C12A01A-DFA9-4093-9EDB-6DF647E0D07C}" presName="connTx" presStyleLbl="parChTrans1D2" presStyleIdx="3" presStyleCnt="4"/>
      <dgm:spPr/>
      <dgm:t>
        <a:bodyPr/>
        <a:lstStyle/>
        <a:p>
          <a:endParaRPr lang="en-AU"/>
        </a:p>
      </dgm:t>
    </dgm:pt>
    <dgm:pt modelId="{80E63E1D-5B5E-4946-B4BE-A4E0F202FC09}" type="pres">
      <dgm:prSet presAssocID="{CE0616A9-905B-439F-B20D-80F17C88BBE6}" presName="node" presStyleLbl="node1" presStyleIdx="3" presStyleCnt="4">
        <dgm:presLayoutVars>
          <dgm:bulletEnabled val="1"/>
        </dgm:presLayoutVars>
      </dgm:prSet>
      <dgm:spPr/>
      <dgm:t>
        <a:bodyPr/>
        <a:lstStyle/>
        <a:p>
          <a:endParaRPr lang="en-AU"/>
        </a:p>
      </dgm:t>
    </dgm:pt>
  </dgm:ptLst>
  <dgm:cxnLst>
    <dgm:cxn modelId="{37B5CBA7-8A51-4AFE-8543-CF36D4F973AA}" type="presOf" srcId="{CE0616A9-905B-439F-B20D-80F17C88BBE6}" destId="{80E63E1D-5B5E-4946-B4BE-A4E0F202FC09}" srcOrd="0" destOrd="0" presId="urn:microsoft.com/office/officeart/2005/8/layout/radial1"/>
    <dgm:cxn modelId="{3298FA50-E382-438F-B872-6BF6976CC7DC}" type="presOf" srcId="{FD154BBA-631F-4A66-A06E-DE9CE13A73EA}" destId="{042797C2-B139-4EDB-B62A-24ABE9E0277E}" srcOrd="0" destOrd="0" presId="urn:microsoft.com/office/officeart/2005/8/layout/radial1"/>
    <dgm:cxn modelId="{3E5858F2-1227-485C-80F1-3E21E8AE9546}" type="presOf" srcId="{2EA32E04-06E9-4F28-9DAA-D1779FF11E3D}" destId="{641D8F8F-626E-4841-ACB5-7D9E25E5F60B}" srcOrd="0" destOrd="0" presId="urn:microsoft.com/office/officeart/2005/8/layout/radial1"/>
    <dgm:cxn modelId="{E114614A-6591-4E9A-8C0D-85A6D507E4F6}" type="presOf" srcId="{1839C883-0BEB-462C-885B-8B39628277AC}" destId="{8C17AC79-76C6-4F42-BDC8-3922D9744FE2}" srcOrd="0" destOrd="0" presId="urn:microsoft.com/office/officeart/2005/8/layout/radial1"/>
    <dgm:cxn modelId="{771C3A69-3B80-4698-9C6D-7ADDB312EE6D}" type="presOf" srcId="{3C12A01A-DFA9-4093-9EDB-6DF647E0D07C}" destId="{6B300337-D743-4EBE-A8E0-499B82F7D8BA}" srcOrd="1" destOrd="0" presId="urn:microsoft.com/office/officeart/2005/8/layout/radial1"/>
    <dgm:cxn modelId="{83C3A734-B3EE-4A42-A0EB-9AB177FFF32A}" type="presOf" srcId="{2EA32E04-06E9-4F28-9DAA-D1779FF11E3D}" destId="{CE9230AE-7A4F-4B5B-B666-0050A3E4CF16}" srcOrd="1" destOrd="0" presId="urn:microsoft.com/office/officeart/2005/8/layout/radial1"/>
    <dgm:cxn modelId="{283907F8-F917-4A5D-AF40-3BFF000A4342}" srcId="{7D6D42E2-9D20-4FE5-9F0F-AE5B2188846F}" destId="{CE0616A9-905B-439F-B20D-80F17C88BBE6}" srcOrd="3" destOrd="0" parTransId="{3C12A01A-DFA9-4093-9EDB-6DF647E0D07C}" sibTransId="{DCAEA831-1CFE-4F20-BE6F-C8A3E18184EE}"/>
    <dgm:cxn modelId="{BA649165-8FA3-4B5F-9014-C2E3E3104503}" srcId="{7D6D42E2-9D20-4FE5-9F0F-AE5B2188846F}" destId="{4CAB4AB8-CA4B-4541-B25D-3BE71A1D8ECA}" srcOrd="2" destOrd="0" parTransId="{1839C883-0BEB-462C-885B-8B39628277AC}" sibTransId="{D4622AAD-45D9-4252-9D5B-CC3891FE9A3A}"/>
    <dgm:cxn modelId="{3662DD16-03A6-4296-885A-1B48C96E9BFB}" type="presOf" srcId="{1839C883-0BEB-462C-885B-8B39628277AC}" destId="{AC2252B8-0E0F-4B70-B1C3-EE6FFF35149C}" srcOrd="1" destOrd="0" presId="urn:microsoft.com/office/officeart/2005/8/layout/radial1"/>
    <dgm:cxn modelId="{300C4464-BE00-474B-B403-6A84CD420BFC}" type="presOf" srcId="{3C12A01A-DFA9-4093-9EDB-6DF647E0D07C}" destId="{ACA76018-1925-46CC-ABF8-0586236D4C05}" srcOrd="0" destOrd="0" presId="urn:microsoft.com/office/officeart/2005/8/layout/radial1"/>
    <dgm:cxn modelId="{8DFB7520-4D41-40CF-9AA3-C7D98DD4A7C6}" type="presOf" srcId="{4CAB4AB8-CA4B-4541-B25D-3BE71A1D8ECA}" destId="{3910D116-14F9-44EF-8DAD-059B6051E350}" srcOrd="0" destOrd="0" presId="urn:microsoft.com/office/officeart/2005/8/layout/radial1"/>
    <dgm:cxn modelId="{95A14CA3-7BE8-4A1D-93DF-B6398ADCB420}" srcId="{7D6D42E2-9D20-4FE5-9F0F-AE5B2188846F}" destId="{FD154BBA-631F-4A66-A06E-DE9CE13A73EA}" srcOrd="1" destOrd="0" parTransId="{2EA32E04-06E9-4F28-9DAA-D1779FF11E3D}" sibTransId="{EBC3A9E7-62ED-4D4A-97C0-3C11C91C1C27}"/>
    <dgm:cxn modelId="{836704EC-75FB-47E8-AC34-1225FE9BE7A1}" type="presOf" srcId="{2B092DAA-AFCF-447F-B658-04AB7645DEB7}" destId="{1973A8B8-0ECC-4E16-A1F0-D9B6302B9F69}" srcOrd="0" destOrd="0" presId="urn:microsoft.com/office/officeart/2005/8/layout/radial1"/>
    <dgm:cxn modelId="{F94715B9-B79F-4115-9DE6-D6F4B0486767}" type="presOf" srcId="{2B092DAA-AFCF-447F-B658-04AB7645DEB7}" destId="{A7914BA0-13ED-4C9A-9E99-5D0E40FBF61B}" srcOrd="1" destOrd="0" presId="urn:microsoft.com/office/officeart/2005/8/layout/radial1"/>
    <dgm:cxn modelId="{18C6A188-32E4-432C-B4B7-617297608FCC}" type="presOf" srcId="{7D6D42E2-9D20-4FE5-9F0F-AE5B2188846F}" destId="{FB0C4957-5378-4F41-87A2-65165FA09D0E}" srcOrd="0" destOrd="0" presId="urn:microsoft.com/office/officeart/2005/8/layout/radial1"/>
    <dgm:cxn modelId="{9851F8D4-A2BB-4485-A716-C0D2F4FEB8C2}" type="presOf" srcId="{E69D6590-BB52-466A-8CCD-B2E9B1E7219D}" destId="{92635B15-6312-4212-BA76-6790E938B466}" srcOrd="0" destOrd="0" presId="urn:microsoft.com/office/officeart/2005/8/layout/radial1"/>
    <dgm:cxn modelId="{6A5CBCD1-D0E8-4F96-838D-B1D6E7507BAB}" type="presOf" srcId="{6F8823A2-D84A-427F-A064-19948C7254E4}" destId="{FA078B5C-1531-42D3-9AC3-38E84A24A643}" srcOrd="0" destOrd="0" presId="urn:microsoft.com/office/officeart/2005/8/layout/radial1"/>
    <dgm:cxn modelId="{B23ACBDC-8968-42BD-80D0-98719A27CAD4}" srcId="{7D6D42E2-9D20-4FE5-9F0F-AE5B2188846F}" destId="{6F8823A2-D84A-427F-A064-19948C7254E4}" srcOrd="0" destOrd="0" parTransId="{2B092DAA-AFCF-447F-B658-04AB7645DEB7}" sibTransId="{655C4176-19B3-4862-9E47-7ED9DA207C0F}"/>
    <dgm:cxn modelId="{140A8FE9-C5D9-4219-9746-9B596B1A94B1}" srcId="{E69D6590-BB52-466A-8CCD-B2E9B1E7219D}" destId="{7D6D42E2-9D20-4FE5-9F0F-AE5B2188846F}" srcOrd="0" destOrd="0" parTransId="{FC01EDF9-5CF4-4970-B8EC-8BBA19152F93}" sibTransId="{1E733434-DA39-4BB4-8349-1EF40726BD79}"/>
    <dgm:cxn modelId="{7861A0B6-B326-4E52-AD14-1AAE2B7487A3}" type="presParOf" srcId="{92635B15-6312-4212-BA76-6790E938B466}" destId="{FB0C4957-5378-4F41-87A2-65165FA09D0E}" srcOrd="0" destOrd="0" presId="urn:microsoft.com/office/officeart/2005/8/layout/radial1"/>
    <dgm:cxn modelId="{F686D414-D19C-41B5-8D35-1FE0FF8A162C}" type="presParOf" srcId="{92635B15-6312-4212-BA76-6790E938B466}" destId="{1973A8B8-0ECC-4E16-A1F0-D9B6302B9F69}" srcOrd="1" destOrd="0" presId="urn:microsoft.com/office/officeart/2005/8/layout/radial1"/>
    <dgm:cxn modelId="{6D978232-9C97-4416-A60F-14070ACA4FBA}" type="presParOf" srcId="{1973A8B8-0ECC-4E16-A1F0-D9B6302B9F69}" destId="{A7914BA0-13ED-4C9A-9E99-5D0E40FBF61B}" srcOrd="0" destOrd="0" presId="urn:microsoft.com/office/officeart/2005/8/layout/radial1"/>
    <dgm:cxn modelId="{0ADFC2A4-A357-4DC0-A32A-7C086C95B7FE}" type="presParOf" srcId="{92635B15-6312-4212-BA76-6790E938B466}" destId="{FA078B5C-1531-42D3-9AC3-38E84A24A643}" srcOrd="2" destOrd="0" presId="urn:microsoft.com/office/officeart/2005/8/layout/radial1"/>
    <dgm:cxn modelId="{AF1FDB2F-43D0-4A7E-B259-C590A22FE0B1}" type="presParOf" srcId="{92635B15-6312-4212-BA76-6790E938B466}" destId="{641D8F8F-626E-4841-ACB5-7D9E25E5F60B}" srcOrd="3" destOrd="0" presId="urn:microsoft.com/office/officeart/2005/8/layout/radial1"/>
    <dgm:cxn modelId="{1056B44D-F0B8-4932-806B-F1CF79BF8520}" type="presParOf" srcId="{641D8F8F-626E-4841-ACB5-7D9E25E5F60B}" destId="{CE9230AE-7A4F-4B5B-B666-0050A3E4CF16}" srcOrd="0" destOrd="0" presId="urn:microsoft.com/office/officeart/2005/8/layout/radial1"/>
    <dgm:cxn modelId="{0E4C1848-FD4C-41E2-960A-7002546793EF}" type="presParOf" srcId="{92635B15-6312-4212-BA76-6790E938B466}" destId="{042797C2-B139-4EDB-B62A-24ABE9E0277E}" srcOrd="4" destOrd="0" presId="urn:microsoft.com/office/officeart/2005/8/layout/radial1"/>
    <dgm:cxn modelId="{385BE45A-B2B5-4517-AD19-B7E8AD0BB7A5}" type="presParOf" srcId="{92635B15-6312-4212-BA76-6790E938B466}" destId="{8C17AC79-76C6-4F42-BDC8-3922D9744FE2}" srcOrd="5" destOrd="0" presId="urn:microsoft.com/office/officeart/2005/8/layout/radial1"/>
    <dgm:cxn modelId="{9B6FC963-F281-4243-8D46-5560A54DB301}" type="presParOf" srcId="{8C17AC79-76C6-4F42-BDC8-3922D9744FE2}" destId="{AC2252B8-0E0F-4B70-B1C3-EE6FFF35149C}" srcOrd="0" destOrd="0" presId="urn:microsoft.com/office/officeart/2005/8/layout/radial1"/>
    <dgm:cxn modelId="{0B14D668-A3CF-4E1B-A7C5-A82FEFC1E828}" type="presParOf" srcId="{92635B15-6312-4212-BA76-6790E938B466}" destId="{3910D116-14F9-44EF-8DAD-059B6051E350}" srcOrd="6" destOrd="0" presId="urn:microsoft.com/office/officeart/2005/8/layout/radial1"/>
    <dgm:cxn modelId="{05E4445B-6F6F-43A0-ACEC-B7DA781C5FCF}" type="presParOf" srcId="{92635B15-6312-4212-BA76-6790E938B466}" destId="{ACA76018-1925-46CC-ABF8-0586236D4C05}" srcOrd="7" destOrd="0" presId="urn:microsoft.com/office/officeart/2005/8/layout/radial1"/>
    <dgm:cxn modelId="{6BA07B8F-4B8C-4B2F-9831-0D705AE1DCD6}" type="presParOf" srcId="{ACA76018-1925-46CC-ABF8-0586236D4C05}" destId="{6B300337-D743-4EBE-A8E0-499B82F7D8BA}" srcOrd="0" destOrd="0" presId="urn:microsoft.com/office/officeart/2005/8/layout/radial1"/>
    <dgm:cxn modelId="{F81F5575-9A32-4334-978C-85EC24DDB698}" type="presParOf" srcId="{92635B15-6312-4212-BA76-6790E938B466}" destId="{80E63E1D-5B5E-4946-B4BE-A4E0F202FC09}" srcOrd="8" destOrd="0" presId="urn:microsoft.com/office/officeart/2005/8/layout/radial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2638421-2310-4418-A03E-6630CE710118}" type="doc">
      <dgm:prSet loTypeId="urn:microsoft.com/office/officeart/2005/8/layout/pyramid3" loCatId="pyramid" qsTypeId="urn:microsoft.com/office/officeart/2005/8/quickstyle/3d4" qsCatId="3D" csTypeId="urn:microsoft.com/office/officeart/2005/8/colors/colorful5" csCatId="colorful" phldr="1"/>
      <dgm:spPr/>
    </dgm:pt>
    <dgm:pt modelId="{5900477F-D9B6-4CD2-9DB5-678DA01B2E10}">
      <dgm:prSet phldrT="[Text]"/>
      <dgm:spPr/>
      <dgm:t>
        <a:bodyPr/>
        <a:lstStyle/>
        <a:p>
          <a:pPr algn="ctr"/>
          <a:r>
            <a:rPr lang="en-AU" b="1" dirty="0"/>
            <a:t>Senior management values: Organisational policy and procedure</a:t>
          </a:r>
        </a:p>
      </dgm:t>
    </dgm:pt>
    <dgm:pt modelId="{2292122A-A5E3-4123-8DA2-63CD42431E23}" type="parTrans" cxnId="{7CCACBF4-3847-4AF5-9C55-4CE5BD4109CF}">
      <dgm:prSet/>
      <dgm:spPr/>
      <dgm:t>
        <a:bodyPr/>
        <a:lstStyle/>
        <a:p>
          <a:pPr algn="ctr"/>
          <a:endParaRPr lang="en-AU" b="1"/>
        </a:p>
      </dgm:t>
    </dgm:pt>
    <dgm:pt modelId="{0F33987D-D574-4085-970F-4A57754BA350}" type="sibTrans" cxnId="{7CCACBF4-3847-4AF5-9C55-4CE5BD4109CF}">
      <dgm:prSet/>
      <dgm:spPr/>
      <dgm:t>
        <a:bodyPr/>
        <a:lstStyle/>
        <a:p>
          <a:pPr algn="ctr"/>
          <a:endParaRPr lang="en-AU" b="1"/>
        </a:p>
      </dgm:t>
    </dgm:pt>
    <dgm:pt modelId="{F7ECD594-91AB-488F-808D-BB1DAEA79BDF}">
      <dgm:prSet phldrT="[Text]"/>
      <dgm:spPr/>
      <dgm:t>
        <a:bodyPr/>
        <a:lstStyle/>
        <a:p>
          <a:pPr algn="ctr"/>
          <a:r>
            <a:rPr lang="en-AU" b="1" dirty="0"/>
            <a:t>Leadership: Middle management implementation and supervisor support</a:t>
          </a:r>
        </a:p>
      </dgm:t>
    </dgm:pt>
    <dgm:pt modelId="{A1B2C19B-24CE-4761-BF48-90F0CE9F315B}" type="parTrans" cxnId="{6F85B866-5C38-4DA3-9C24-93D26E4E91A4}">
      <dgm:prSet/>
      <dgm:spPr/>
      <dgm:t>
        <a:bodyPr/>
        <a:lstStyle/>
        <a:p>
          <a:pPr algn="ctr"/>
          <a:endParaRPr lang="en-AU" b="1"/>
        </a:p>
      </dgm:t>
    </dgm:pt>
    <dgm:pt modelId="{7E7BE7EA-4C1A-45C5-87D4-F206FBA0AFBD}" type="sibTrans" cxnId="{6F85B866-5C38-4DA3-9C24-93D26E4E91A4}">
      <dgm:prSet/>
      <dgm:spPr/>
      <dgm:t>
        <a:bodyPr/>
        <a:lstStyle/>
        <a:p>
          <a:pPr algn="ctr"/>
          <a:endParaRPr lang="en-AU" b="1"/>
        </a:p>
      </dgm:t>
    </dgm:pt>
    <dgm:pt modelId="{D2C187B7-7FB3-4FCD-A39D-2FBABE532E69}">
      <dgm:prSet phldrT="[Text]"/>
      <dgm:spPr/>
      <dgm:t>
        <a:bodyPr/>
        <a:lstStyle/>
        <a:p>
          <a:pPr algn="ctr"/>
          <a:r>
            <a:rPr lang="en-AU" b="1" dirty="0"/>
            <a:t>Job design:  Demands, controls, support, resources</a:t>
          </a:r>
        </a:p>
      </dgm:t>
    </dgm:pt>
    <dgm:pt modelId="{8EF08B57-2E71-46A5-BAB1-8D71CD9D3C9B}" type="parTrans" cxnId="{8F0371BE-937C-4CAE-86C4-44120FAA40DE}">
      <dgm:prSet/>
      <dgm:spPr/>
      <dgm:t>
        <a:bodyPr/>
        <a:lstStyle/>
        <a:p>
          <a:pPr algn="ctr"/>
          <a:endParaRPr lang="en-AU" b="1"/>
        </a:p>
      </dgm:t>
    </dgm:pt>
    <dgm:pt modelId="{7B0B4C1F-4151-41E8-8D7A-AF8E937586FA}" type="sibTrans" cxnId="{8F0371BE-937C-4CAE-86C4-44120FAA40DE}">
      <dgm:prSet/>
      <dgm:spPr/>
      <dgm:t>
        <a:bodyPr/>
        <a:lstStyle/>
        <a:p>
          <a:pPr algn="ctr"/>
          <a:endParaRPr lang="en-AU" b="1"/>
        </a:p>
      </dgm:t>
    </dgm:pt>
    <dgm:pt modelId="{243C79C6-D85D-4B6D-AD21-20D2ABB74B0E}">
      <dgm:prSet/>
      <dgm:spPr/>
      <dgm:t>
        <a:bodyPr/>
        <a:lstStyle/>
        <a:p>
          <a:pPr algn="ctr"/>
          <a:r>
            <a:rPr lang="en-AU" b="1" dirty="0"/>
            <a:t>Organisational development: Human resource management, injury prevention, injury management, OHS units </a:t>
          </a:r>
        </a:p>
      </dgm:t>
    </dgm:pt>
    <dgm:pt modelId="{4F2CC296-5AAA-4E4E-A93F-AC83EC1D1684}" type="parTrans" cxnId="{46B173FE-0C2E-43DE-B4C1-685202FA6F97}">
      <dgm:prSet/>
      <dgm:spPr/>
      <dgm:t>
        <a:bodyPr/>
        <a:lstStyle/>
        <a:p>
          <a:pPr algn="ctr"/>
          <a:endParaRPr lang="en-AU" b="1"/>
        </a:p>
      </dgm:t>
    </dgm:pt>
    <dgm:pt modelId="{A9785E43-6463-4CB6-B34F-BF86E6C31F4D}" type="sibTrans" cxnId="{46B173FE-0C2E-43DE-B4C1-685202FA6F97}">
      <dgm:prSet/>
      <dgm:spPr/>
      <dgm:t>
        <a:bodyPr/>
        <a:lstStyle/>
        <a:p>
          <a:pPr algn="ctr"/>
          <a:endParaRPr lang="en-AU" b="1"/>
        </a:p>
      </dgm:t>
    </dgm:pt>
    <dgm:pt modelId="{BD9CF646-6EDD-411D-9A83-6274872C2AEA}">
      <dgm:prSet custT="1"/>
      <dgm:spPr/>
      <dgm:t>
        <a:bodyPr/>
        <a:lstStyle/>
        <a:p>
          <a:pPr algn="ctr"/>
          <a:r>
            <a:rPr lang="en-AU" sz="1000" b="1" dirty="0" smtClean="0"/>
            <a:t>Worker</a:t>
          </a:r>
          <a:endParaRPr lang="en-AU" sz="1000" b="1" dirty="0"/>
        </a:p>
        <a:p>
          <a:pPr algn="ctr"/>
          <a:endParaRPr lang="en-AU" sz="1150" b="1" dirty="0"/>
        </a:p>
      </dgm:t>
    </dgm:pt>
    <dgm:pt modelId="{4C8995D7-1CA0-41C1-969D-2EA3C5AFB8C3}" type="parTrans" cxnId="{45F077CC-970B-4140-A7A6-5F0E793A148E}">
      <dgm:prSet/>
      <dgm:spPr/>
      <dgm:t>
        <a:bodyPr/>
        <a:lstStyle/>
        <a:p>
          <a:pPr algn="ctr"/>
          <a:endParaRPr lang="en-AU" b="1"/>
        </a:p>
      </dgm:t>
    </dgm:pt>
    <dgm:pt modelId="{4E67B003-18F3-4CE6-A6C9-EB9DE1B9BBD8}" type="sibTrans" cxnId="{45F077CC-970B-4140-A7A6-5F0E793A148E}">
      <dgm:prSet/>
      <dgm:spPr/>
      <dgm:t>
        <a:bodyPr/>
        <a:lstStyle/>
        <a:p>
          <a:pPr algn="ctr"/>
          <a:endParaRPr lang="en-AU" b="1"/>
        </a:p>
      </dgm:t>
    </dgm:pt>
    <dgm:pt modelId="{E4E96CDF-C993-46DE-83E9-0644071CF464}" type="pres">
      <dgm:prSet presAssocID="{92638421-2310-4418-A03E-6630CE710118}" presName="Name0" presStyleCnt="0">
        <dgm:presLayoutVars>
          <dgm:dir/>
          <dgm:animLvl val="lvl"/>
          <dgm:resizeHandles val="exact"/>
        </dgm:presLayoutVars>
      </dgm:prSet>
      <dgm:spPr/>
    </dgm:pt>
    <dgm:pt modelId="{D4B83322-2110-452D-B082-41B6B6C1B2EC}" type="pres">
      <dgm:prSet presAssocID="{5900477F-D9B6-4CD2-9DB5-678DA01B2E10}" presName="Name8" presStyleCnt="0"/>
      <dgm:spPr/>
    </dgm:pt>
    <dgm:pt modelId="{A9DC7BC8-BE80-4BF7-A367-94E9154DB882}" type="pres">
      <dgm:prSet presAssocID="{5900477F-D9B6-4CD2-9DB5-678DA01B2E10}" presName="level" presStyleLbl="node1" presStyleIdx="0" presStyleCnt="5">
        <dgm:presLayoutVars>
          <dgm:chMax val="1"/>
          <dgm:bulletEnabled val="1"/>
        </dgm:presLayoutVars>
      </dgm:prSet>
      <dgm:spPr/>
      <dgm:t>
        <a:bodyPr/>
        <a:lstStyle/>
        <a:p>
          <a:endParaRPr lang="en-AU"/>
        </a:p>
      </dgm:t>
    </dgm:pt>
    <dgm:pt modelId="{7625D1D1-83EC-4A10-9DE6-DA3CFCC96CCF}" type="pres">
      <dgm:prSet presAssocID="{5900477F-D9B6-4CD2-9DB5-678DA01B2E10}" presName="levelTx" presStyleLbl="revTx" presStyleIdx="0" presStyleCnt="0">
        <dgm:presLayoutVars>
          <dgm:chMax val="1"/>
          <dgm:bulletEnabled val="1"/>
        </dgm:presLayoutVars>
      </dgm:prSet>
      <dgm:spPr/>
      <dgm:t>
        <a:bodyPr/>
        <a:lstStyle/>
        <a:p>
          <a:endParaRPr lang="en-AU"/>
        </a:p>
      </dgm:t>
    </dgm:pt>
    <dgm:pt modelId="{D4B9D8AB-53AE-45D3-9D45-F3FDC7EF2287}" type="pres">
      <dgm:prSet presAssocID="{243C79C6-D85D-4B6D-AD21-20D2ABB74B0E}" presName="Name8" presStyleCnt="0"/>
      <dgm:spPr/>
    </dgm:pt>
    <dgm:pt modelId="{5D59BA49-77C1-476D-9789-D7BDF38813F9}" type="pres">
      <dgm:prSet presAssocID="{243C79C6-D85D-4B6D-AD21-20D2ABB74B0E}" presName="level" presStyleLbl="node1" presStyleIdx="1" presStyleCnt="5">
        <dgm:presLayoutVars>
          <dgm:chMax val="1"/>
          <dgm:bulletEnabled val="1"/>
        </dgm:presLayoutVars>
      </dgm:prSet>
      <dgm:spPr/>
      <dgm:t>
        <a:bodyPr/>
        <a:lstStyle/>
        <a:p>
          <a:endParaRPr lang="en-AU"/>
        </a:p>
      </dgm:t>
    </dgm:pt>
    <dgm:pt modelId="{0D63A27F-B1BF-4499-98F4-7217D84870BF}" type="pres">
      <dgm:prSet presAssocID="{243C79C6-D85D-4B6D-AD21-20D2ABB74B0E}" presName="levelTx" presStyleLbl="revTx" presStyleIdx="0" presStyleCnt="0">
        <dgm:presLayoutVars>
          <dgm:chMax val="1"/>
          <dgm:bulletEnabled val="1"/>
        </dgm:presLayoutVars>
      </dgm:prSet>
      <dgm:spPr/>
      <dgm:t>
        <a:bodyPr/>
        <a:lstStyle/>
        <a:p>
          <a:endParaRPr lang="en-AU"/>
        </a:p>
      </dgm:t>
    </dgm:pt>
    <dgm:pt modelId="{979730BE-93D2-4C77-9E25-F4C65DC58A15}" type="pres">
      <dgm:prSet presAssocID="{F7ECD594-91AB-488F-808D-BB1DAEA79BDF}" presName="Name8" presStyleCnt="0"/>
      <dgm:spPr/>
    </dgm:pt>
    <dgm:pt modelId="{3D18710F-ED94-47B1-92B6-6F6212E7300D}" type="pres">
      <dgm:prSet presAssocID="{F7ECD594-91AB-488F-808D-BB1DAEA79BDF}" presName="level" presStyleLbl="node1" presStyleIdx="2" presStyleCnt="5">
        <dgm:presLayoutVars>
          <dgm:chMax val="1"/>
          <dgm:bulletEnabled val="1"/>
        </dgm:presLayoutVars>
      </dgm:prSet>
      <dgm:spPr/>
      <dgm:t>
        <a:bodyPr/>
        <a:lstStyle/>
        <a:p>
          <a:endParaRPr lang="en-AU"/>
        </a:p>
      </dgm:t>
    </dgm:pt>
    <dgm:pt modelId="{0B055109-BB95-46FE-8EEC-7EE5750E34FF}" type="pres">
      <dgm:prSet presAssocID="{F7ECD594-91AB-488F-808D-BB1DAEA79BDF}" presName="levelTx" presStyleLbl="revTx" presStyleIdx="0" presStyleCnt="0">
        <dgm:presLayoutVars>
          <dgm:chMax val="1"/>
          <dgm:bulletEnabled val="1"/>
        </dgm:presLayoutVars>
      </dgm:prSet>
      <dgm:spPr/>
      <dgm:t>
        <a:bodyPr/>
        <a:lstStyle/>
        <a:p>
          <a:endParaRPr lang="en-AU"/>
        </a:p>
      </dgm:t>
    </dgm:pt>
    <dgm:pt modelId="{92766C25-2C39-4C97-94D8-00EA4C3E23C4}" type="pres">
      <dgm:prSet presAssocID="{D2C187B7-7FB3-4FCD-A39D-2FBABE532E69}" presName="Name8" presStyleCnt="0"/>
      <dgm:spPr/>
    </dgm:pt>
    <dgm:pt modelId="{0279B703-C0EE-40F0-AF57-A6FA0CD5732C}" type="pres">
      <dgm:prSet presAssocID="{D2C187B7-7FB3-4FCD-A39D-2FBABE532E69}" presName="level" presStyleLbl="node1" presStyleIdx="3" presStyleCnt="5">
        <dgm:presLayoutVars>
          <dgm:chMax val="1"/>
          <dgm:bulletEnabled val="1"/>
        </dgm:presLayoutVars>
      </dgm:prSet>
      <dgm:spPr/>
      <dgm:t>
        <a:bodyPr/>
        <a:lstStyle/>
        <a:p>
          <a:endParaRPr lang="en-AU"/>
        </a:p>
      </dgm:t>
    </dgm:pt>
    <dgm:pt modelId="{40E27070-85F3-4077-8D1B-19F777573D87}" type="pres">
      <dgm:prSet presAssocID="{D2C187B7-7FB3-4FCD-A39D-2FBABE532E69}" presName="levelTx" presStyleLbl="revTx" presStyleIdx="0" presStyleCnt="0">
        <dgm:presLayoutVars>
          <dgm:chMax val="1"/>
          <dgm:bulletEnabled val="1"/>
        </dgm:presLayoutVars>
      </dgm:prSet>
      <dgm:spPr/>
      <dgm:t>
        <a:bodyPr/>
        <a:lstStyle/>
        <a:p>
          <a:endParaRPr lang="en-AU"/>
        </a:p>
      </dgm:t>
    </dgm:pt>
    <dgm:pt modelId="{059CDF63-EE26-440C-859D-5240270FA357}" type="pres">
      <dgm:prSet presAssocID="{BD9CF646-6EDD-411D-9A83-6274872C2AEA}" presName="Name8" presStyleCnt="0"/>
      <dgm:spPr/>
    </dgm:pt>
    <dgm:pt modelId="{9FD47EBB-B5A7-4BB6-93B8-E6A905088D22}" type="pres">
      <dgm:prSet presAssocID="{BD9CF646-6EDD-411D-9A83-6274872C2AEA}" presName="level" presStyleLbl="node1" presStyleIdx="4" presStyleCnt="5">
        <dgm:presLayoutVars>
          <dgm:chMax val="1"/>
          <dgm:bulletEnabled val="1"/>
        </dgm:presLayoutVars>
      </dgm:prSet>
      <dgm:spPr/>
      <dgm:t>
        <a:bodyPr/>
        <a:lstStyle/>
        <a:p>
          <a:endParaRPr lang="en-AU"/>
        </a:p>
      </dgm:t>
    </dgm:pt>
    <dgm:pt modelId="{526EFC0C-8D56-4E38-95C7-7A07014C354B}" type="pres">
      <dgm:prSet presAssocID="{BD9CF646-6EDD-411D-9A83-6274872C2AEA}" presName="levelTx" presStyleLbl="revTx" presStyleIdx="0" presStyleCnt="0">
        <dgm:presLayoutVars>
          <dgm:chMax val="1"/>
          <dgm:bulletEnabled val="1"/>
        </dgm:presLayoutVars>
      </dgm:prSet>
      <dgm:spPr/>
      <dgm:t>
        <a:bodyPr/>
        <a:lstStyle/>
        <a:p>
          <a:endParaRPr lang="en-AU"/>
        </a:p>
      </dgm:t>
    </dgm:pt>
  </dgm:ptLst>
  <dgm:cxnLst>
    <dgm:cxn modelId="{46B173FE-0C2E-43DE-B4C1-685202FA6F97}" srcId="{92638421-2310-4418-A03E-6630CE710118}" destId="{243C79C6-D85D-4B6D-AD21-20D2ABB74B0E}" srcOrd="1" destOrd="0" parTransId="{4F2CC296-5AAA-4E4E-A93F-AC83EC1D1684}" sibTransId="{A9785E43-6463-4CB6-B34F-BF86E6C31F4D}"/>
    <dgm:cxn modelId="{72198D41-E37B-4960-994B-61A01313A942}" type="presOf" srcId="{BD9CF646-6EDD-411D-9A83-6274872C2AEA}" destId="{9FD47EBB-B5A7-4BB6-93B8-E6A905088D22}" srcOrd="0" destOrd="0" presId="urn:microsoft.com/office/officeart/2005/8/layout/pyramid3"/>
    <dgm:cxn modelId="{741774AB-288F-494A-B49F-5685A432E86D}" type="presOf" srcId="{F7ECD594-91AB-488F-808D-BB1DAEA79BDF}" destId="{0B055109-BB95-46FE-8EEC-7EE5750E34FF}" srcOrd="1" destOrd="0" presId="urn:microsoft.com/office/officeart/2005/8/layout/pyramid3"/>
    <dgm:cxn modelId="{496E08B5-EFFD-4C36-AECA-2D8F2468D7EC}" type="presOf" srcId="{BD9CF646-6EDD-411D-9A83-6274872C2AEA}" destId="{526EFC0C-8D56-4E38-95C7-7A07014C354B}" srcOrd="1" destOrd="0" presId="urn:microsoft.com/office/officeart/2005/8/layout/pyramid3"/>
    <dgm:cxn modelId="{BE17C7AA-A353-48A1-B232-272D68F9A359}" type="presOf" srcId="{243C79C6-D85D-4B6D-AD21-20D2ABB74B0E}" destId="{0D63A27F-B1BF-4499-98F4-7217D84870BF}" srcOrd="1" destOrd="0" presId="urn:microsoft.com/office/officeart/2005/8/layout/pyramid3"/>
    <dgm:cxn modelId="{6F85B866-5C38-4DA3-9C24-93D26E4E91A4}" srcId="{92638421-2310-4418-A03E-6630CE710118}" destId="{F7ECD594-91AB-488F-808D-BB1DAEA79BDF}" srcOrd="2" destOrd="0" parTransId="{A1B2C19B-24CE-4761-BF48-90F0CE9F315B}" sibTransId="{7E7BE7EA-4C1A-45C5-87D4-F206FBA0AFBD}"/>
    <dgm:cxn modelId="{ED5CB81D-31E3-4BE8-BCD6-04CF473A2922}" type="presOf" srcId="{92638421-2310-4418-A03E-6630CE710118}" destId="{E4E96CDF-C993-46DE-83E9-0644071CF464}" srcOrd="0" destOrd="0" presId="urn:microsoft.com/office/officeart/2005/8/layout/pyramid3"/>
    <dgm:cxn modelId="{45F077CC-970B-4140-A7A6-5F0E793A148E}" srcId="{92638421-2310-4418-A03E-6630CE710118}" destId="{BD9CF646-6EDD-411D-9A83-6274872C2AEA}" srcOrd="4" destOrd="0" parTransId="{4C8995D7-1CA0-41C1-969D-2EA3C5AFB8C3}" sibTransId="{4E67B003-18F3-4CE6-A6C9-EB9DE1B9BBD8}"/>
    <dgm:cxn modelId="{EAE009FA-451C-456E-849F-B5F88FE58C23}" type="presOf" srcId="{D2C187B7-7FB3-4FCD-A39D-2FBABE532E69}" destId="{0279B703-C0EE-40F0-AF57-A6FA0CD5732C}" srcOrd="0" destOrd="0" presId="urn:microsoft.com/office/officeart/2005/8/layout/pyramid3"/>
    <dgm:cxn modelId="{0B10583B-AD48-4FBA-8E60-9787FE763EEB}" type="presOf" srcId="{5900477F-D9B6-4CD2-9DB5-678DA01B2E10}" destId="{A9DC7BC8-BE80-4BF7-A367-94E9154DB882}" srcOrd="0" destOrd="0" presId="urn:microsoft.com/office/officeart/2005/8/layout/pyramid3"/>
    <dgm:cxn modelId="{F8AAB4C2-3917-4643-B68A-87A3372B2BA3}" type="presOf" srcId="{D2C187B7-7FB3-4FCD-A39D-2FBABE532E69}" destId="{40E27070-85F3-4077-8D1B-19F777573D87}" srcOrd="1" destOrd="0" presId="urn:microsoft.com/office/officeart/2005/8/layout/pyramid3"/>
    <dgm:cxn modelId="{8F0371BE-937C-4CAE-86C4-44120FAA40DE}" srcId="{92638421-2310-4418-A03E-6630CE710118}" destId="{D2C187B7-7FB3-4FCD-A39D-2FBABE532E69}" srcOrd="3" destOrd="0" parTransId="{8EF08B57-2E71-46A5-BAB1-8D71CD9D3C9B}" sibTransId="{7B0B4C1F-4151-41E8-8D7A-AF8E937586FA}"/>
    <dgm:cxn modelId="{63591E6A-C241-4F33-8CBD-D5A6193A8450}" type="presOf" srcId="{5900477F-D9B6-4CD2-9DB5-678DA01B2E10}" destId="{7625D1D1-83EC-4A10-9DE6-DA3CFCC96CCF}" srcOrd="1" destOrd="0" presId="urn:microsoft.com/office/officeart/2005/8/layout/pyramid3"/>
    <dgm:cxn modelId="{7CCACBF4-3847-4AF5-9C55-4CE5BD4109CF}" srcId="{92638421-2310-4418-A03E-6630CE710118}" destId="{5900477F-D9B6-4CD2-9DB5-678DA01B2E10}" srcOrd="0" destOrd="0" parTransId="{2292122A-A5E3-4123-8DA2-63CD42431E23}" sibTransId="{0F33987D-D574-4085-970F-4A57754BA350}"/>
    <dgm:cxn modelId="{90165EDA-CD9D-4E8C-9FDE-FDFDFA547AAB}" type="presOf" srcId="{243C79C6-D85D-4B6D-AD21-20D2ABB74B0E}" destId="{5D59BA49-77C1-476D-9789-D7BDF38813F9}" srcOrd="0" destOrd="0" presId="urn:microsoft.com/office/officeart/2005/8/layout/pyramid3"/>
    <dgm:cxn modelId="{FD861CD2-7F2E-467B-BE13-3BA04579E217}" type="presOf" srcId="{F7ECD594-91AB-488F-808D-BB1DAEA79BDF}" destId="{3D18710F-ED94-47B1-92B6-6F6212E7300D}" srcOrd="0" destOrd="0" presId="urn:microsoft.com/office/officeart/2005/8/layout/pyramid3"/>
    <dgm:cxn modelId="{D62F9355-7C4A-4F05-9C10-696186FC3C04}" type="presParOf" srcId="{E4E96CDF-C993-46DE-83E9-0644071CF464}" destId="{D4B83322-2110-452D-B082-41B6B6C1B2EC}" srcOrd="0" destOrd="0" presId="urn:microsoft.com/office/officeart/2005/8/layout/pyramid3"/>
    <dgm:cxn modelId="{619BADFB-AD89-4E4D-93A6-A4033CB7D2E5}" type="presParOf" srcId="{D4B83322-2110-452D-B082-41B6B6C1B2EC}" destId="{A9DC7BC8-BE80-4BF7-A367-94E9154DB882}" srcOrd="0" destOrd="0" presId="urn:microsoft.com/office/officeart/2005/8/layout/pyramid3"/>
    <dgm:cxn modelId="{38A1AE5E-0DF9-45F0-A570-3DFC6837FC57}" type="presParOf" srcId="{D4B83322-2110-452D-B082-41B6B6C1B2EC}" destId="{7625D1D1-83EC-4A10-9DE6-DA3CFCC96CCF}" srcOrd="1" destOrd="0" presId="urn:microsoft.com/office/officeart/2005/8/layout/pyramid3"/>
    <dgm:cxn modelId="{F8F35202-31DF-4D65-BEFB-D702E454BA1A}" type="presParOf" srcId="{E4E96CDF-C993-46DE-83E9-0644071CF464}" destId="{D4B9D8AB-53AE-45D3-9D45-F3FDC7EF2287}" srcOrd="1" destOrd="0" presId="urn:microsoft.com/office/officeart/2005/8/layout/pyramid3"/>
    <dgm:cxn modelId="{07A17156-A318-4F6D-8235-18B9ACF1D4A0}" type="presParOf" srcId="{D4B9D8AB-53AE-45D3-9D45-F3FDC7EF2287}" destId="{5D59BA49-77C1-476D-9789-D7BDF38813F9}" srcOrd="0" destOrd="0" presId="urn:microsoft.com/office/officeart/2005/8/layout/pyramid3"/>
    <dgm:cxn modelId="{419E39E5-A279-49D5-B2EB-16EF51069C64}" type="presParOf" srcId="{D4B9D8AB-53AE-45D3-9D45-F3FDC7EF2287}" destId="{0D63A27F-B1BF-4499-98F4-7217D84870BF}" srcOrd="1" destOrd="0" presId="urn:microsoft.com/office/officeart/2005/8/layout/pyramid3"/>
    <dgm:cxn modelId="{ACD1F56A-2BC4-440D-AB7D-82E08089AA6B}" type="presParOf" srcId="{E4E96CDF-C993-46DE-83E9-0644071CF464}" destId="{979730BE-93D2-4C77-9E25-F4C65DC58A15}" srcOrd="2" destOrd="0" presId="urn:microsoft.com/office/officeart/2005/8/layout/pyramid3"/>
    <dgm:cxn modelId="{86EAE356-1BFA-419F-9B3C-D6C2A274E5DF}" type="presParOf" srcId="{979730BE-93D2-4C77-9E25-F4C65DC58A15}" destId="{3D18710F-ED94-47B1-92B6-6F6212E7300D}" srcOrd="0" destOrd="0" presId="urn:microsoft.com/office/officeart/2005/8/layout/pyramid3"/>
    <dgm:cxn modelId="{02E54C50-027E-4F55-8F80-7C437ABEA2CD}" type="presParOf" srcId="{979730BE-93D2-4C77-9E25-F4C65DC58A15}" destId="{0B055109-BB95-46FE-8EEC-7EE5750E34FF}" srcOrd="1" destOrd="0" presId="urn:microsoft.com/office/officeart/2005/8/layout/pyramid3"/>
    <dgm:cxn modelId="{EED6962F-BA4A-4414-9921-DE8C3A80D479}" type="presParOf" srcId="{E4E96CDF-C993-46DE-83E9-0644071CF464}" destId="{92766C25-2C39-4C97-94D8-00EA4C3E23C4}" srcOrd="3" destOrd="0" presId="urn:microsoft.com/office/officeart/2005/8/layout/pyramid3"/>
    <dgm:cxn modelId="{AAEAF8CD-3ABD-4E53-9AFE-882C603D247D}" type="presParOf" srcId="{92766C25-2C39-4C97-94D8-00EA4C3E23C4}" destId="{0279B703-C0EE-40F0-AF57-A6FA0CD5732C}" srcOrd="0" destOrd="0" presId="urn:microsoft.com/office/officeart/2005/8/layout/pyramid3"/>
    <dgm:cxn modelId="{DC5109A0-8ABE-4486-8351-9DF50924B7F5}" type="presParOf" srcId="{92766C25-2C39-4C97-94D8-00EA4C3E23C4}" destId="{40E27070-85F3-4077-8D1B-19F777573D87}" srcOrd="1" destOrd="0" presId="urn:microsoft.com/office/officeart/2005/8/layout/pyramid3"/>
    <dgm:cxn modelId="{242B1FD7-C0C2-43FA-A570-9964413ABA94}" type="presParOf" srcId="{E4E96CDF-C993-46DE-83E9-0644071CF464}" destId="{059CDF63-EE26-440C-859D-5240270FA357}" srcOrd="4" destOrd="0" presId="urn:microsoft.com/office/officeart/2005/8/layout/pyramid3"/>
    <dgm:cxn modelId="{82673575-0FDD-4B17-9B4E-B7CFB75B0239}" type="presParOf" srcId="{059CDF63-EE26-440C-859D-5240270FA357}" destId="{9FD47EBB-B5A7-4BB6-93B8-E6A905088D22}" srcOrd="0" destOrd="0" presId="urn:microsoft.com/office/officeart/2005/8/layout/pyramid3"/>
    <dgm:cxn modelId="{9CF23CD8-9146-488D-933B-C4C7B0A9F075}" type="presParOf" srcId="{059CDF63-EE26-440C-859D-5240270FA357}" destId="{526EFC0C-8D56-4E38-95C7-7A07014C354B}" srcOrd="1" destOrd="0" presId="urn:microsoft.com/office/officeart/2005/8/layout/pyramid3"/>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A202B4D-EE30-485F-AA3B-601FA757F372}" type="doc">
      <dgm:prSet loTypeId="urn:microsoft.com/office/officeart/2005/8/layout/cycle1" loCatId="cycle" qsTypeId="urn:microsoft.com/office/officeart/2005/8/quickstyle/simple1" qsCatId="simple" csTypeId="urn:microsoft.com/office/officeart/2005/8/colors/accent1_2" csCatId="accent1"/>
      <dgm:spPr/>
    </dgm:pt>
    <dgm:pt modelId="{C57C3CF3-2F6F-4F9A-8834-97C62F4D6AA6}">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b="0" i="0" u="none" strike="noStrike" cap="none" normalizeH="0" baseline="0" smtClean="0">
            <a:ln>
              <a:noFill/>
            </a:ln>
            <a:solidFill>
              <a:schemeClr val="tx1"/>
            </a:solidFill>
            <a:effectLst/>
            <a:latin typeface="Arial" charset="0"/>
            <a:cs typeface="Arial" charset="0"/>
          </a:endParaRPr>
        </a:p>
      </dgm:t>
    </dgm:pt>
    <dgm:pt modelId="{E62AD605-605A-4DD3-A7C8-77616AD3A369}" type="parTrans" cxnId="{22C923C5-F058-44D2-A689-72FFA8AEE86C}">
      <dgm:prSet/>
      <dgm:spPr/>
    </dgm:pt>
    <dgm:pt modelId="{3298325F-A39C-492E-A27B-DB7DEB8039C5}" type="sibTrans" cxnId="{22C923C5-F058-44D2-A689-72FFA8AEE86C}">
      <dgm:prSet/>
      <dgm:spPr/>
    </dgm:pt>
    <dgm:pt modelId="{F8C731D7-0D57-46A1-A3D7-C2769250D958}">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b="0" i="0" u="none" strike="noStrike" cap="none" normalizeH="0" baseline="0" smtClean="0">
            <a:ln>
              <a:noFill/>
            </a:ln>
            <a:solidFill>
              <a:schemeClr val="tx1"/>
            </a:solidFill>
            <a:effectLst/>
            <a:latin typeface="Arial" charset="0"/>
            <a:cs typeface="Arial" charset="0"/>
          </a:endParaRPr>
        </a:p>
      </dgm:t>
    </dgm:pt>
    <dgm:pt modelId="{055B2A19-278D-43C9-9DE3-1EC4B76EB506}" type="parTrans" cxnId="{68463868-10E9-463A-BB32-0F78386BBAF7}">
      <dgm:prSet/>
      <dgm:spPr/>
    </dgm:pt>
    <dgm:pt modelId="{C98DBB0B-D2DD-4746-A6E4-818D34A1C7FB}" type="sibTrans" cxnId="{68463868-10E9-463A-BB32-0F78386BBAF7}">
      <dgm:prSet/>
      <dgm:spPr/>
    </dgm:pt>
    <dgm:pt modelId="{950C1B8E-E5BF-4A80-B197-3E3607551275}">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b="0" i="0" u="none" strike="noStrike" cap="none" normalizeH="0" baseline="0" smtClean="0">
            <a:ln>
              <a:noFill/>
            </a:ln>
            <a:solidFill>
              <a:schemeClr val="tx1"/>
            </a:solidFill>
            <a:effectLst/>
            <a:latin typeface="Arial" charset="0"/>
            <a:cs typeface="Arial" charset="0"/>
          </a:endParaRPr>
        </a:p>
      </dgm:t>
    </dgm:pt>
    <dgm:pt modelId="{27DDAE73-22C2-4174-8377-62EB06B42534}" type="parTrans" cxnId="{DA41D343-256A-4C47-B0D7-88CE59C4CA19}">
      <dgm:prSet/>
      <dgm:spPr/>
    </dgm:pt>
    <dgm:pt modelId="{65CA8979-5565-490B-A05E-DF329F08D02F}" type="sibTrans" cxnId="{DA41D343-256A-4C47-B0D7-88CE59C4CA19}">
      <dgm:prSet/>
      <dgm:spPr/>
    </dgm:pt>
    <dgm:pt modelId="{154C7BF2-22E2-47FB-8DD2-1593D0597878}" type="pres">
      <dgm:prSet presAssocID="{7A202B4D-EE30-485F-AA3B-601FA757F372}" presName="cycle" presStyleCnt="0">
        <dgm:presLayoutVars>
          <dgm:dir/>
          <dgm:resizeHandles val="exact"/>
        </dgm:presLayoutVars>
      </dgm:prSet>
      <dgm:spPr/>
    </dgm:pt>
    <dgm:pt modelId="{0A4F7AC2-136E-4268-8336-4F3A7CA715F0}" type="pres">
      <dgm:prSet presAssocID="{C57C3CF3-2F6F-4F9A-8834-97C62F4D6AA6}" presName="dummy" presStyleCnt="0"/>
      <dgm:spPr/>
    </dgm:pt>
    <dgm:pt modelId="{DD00B24E-AA64-4C9C-A5FA-E6FAC38EEFC7}" type="pres">
      <dgm:prSet presAssocID="{C57C3CF3-2F6F-4F9A-8834-97C62F4D6AA6}" presName="node" presStyleLbl="revTx" presStyleIdx="0" presStyleCnt="3">
        <dgm:presLayoutVars>
          <dgm:bulletEnabled val="1"/>
        </dgm:presLayoutVars>
      </dgm:prSet>
      <dgm:spPr/>
      <dgm:t>
        <a:bodyPr/>
        <a:lstStyle/>
        <a:p>
          <a:endParaRPr lang="en-AU"/>
        </a:p>
      </dgm:t>
    </dgm:pt>
    <dgm:pt modelId="{C8603585-3D35-48A6-AB91-5AA826581460}" type="pres">
      <dgm:prSet presAssocID="{3298325F-A39C-492E-A27B-DB7DEB8039C5}" presName="sibTrans" presStyleLbl="node1" presStyleIdx="0" presStyleCnt="3"/>
      <dgm:spPr/>
    </dgm:pt>
    <dgm:pt modelId="{0756658B-8558-438F-ACD4-994A5B76762D}" type="pres">
      <dgm:prSet presAssocID="{F8C731D7-0D57-46A1-A3D7-C2769250D958}" presName="dummy" presStyleCnt="0"/>
      <dgm:spPr/>
    </dgm:pt>
    <dgm:pt modelId="{C6D4DB55-21A7-4BE7-90F0-A0FDCF22AE8C}" type="pres">
      <dgm:prSet presAssocID="{F8C731D7-0D57-46A1-A3D7-C2769250D958}" presName="node" presStyleLbl="revTx" presStyleIdx="1" presStyleCnt="3">
        <dgm:presLayoutVars>
          <dgm:bulletEnabled val="1"/>
        </dgm:presLayoutVars>
      </dgm:prSet>
      <dgm:spPr/>
      <dgm:t>
        <a:bodyPr/>
        <a:lstStyle/>
        <a:p>
          <a:endParaRPr lang="en-AU"/>
        </a:p>
      </dgm:t>
    </dgm:pt>
    <dgm:pt modelId="{3E36DE9B-0188-4F67-B329-45A95687A318}" type="pres">
      <dgm:prSet presAssocID="{C98DBB0B-D2DD-4746-A6E4-818D34A1C7FB}" presName="sibTrans" presStyleLbl="node1" presStyleIdx="1" presStyleCnt="3"/>
      <dgm:spPr/>
    </dgm:pt>
    <dgm:pt modelId="{8CFDC013-5C9C-408A-B34F-D50FC497E2E4}" type="pres">
      <dgm:prSet presAssocID="{950C1B8E-E5BF-4A80-B197-3E3607551275}" presName="dummy" presStyleCnt="0"/>
      <dgm:spPr/>
    </dgm:pt>
    <dgm:pt modelId="{D4CC11FF-AA02-4E4F-9AAA-D6D34D948673}" type="pres">
      <dgm:prSet presAssocID="{950C1B8E-E5BF-4A80-B197-3E3607551275}" presName="node" presStyleLbl="revTx" presStyleIdx="2" presStyleCnt="3">
        <dgm:presLayoutVars>
          <dgm:bulletEnabled val="1"/>
        </dgm:presLayoutVars>
      </dgm:prSet>
      <dgm:spPr/>
      <dgm:t>
        <a:bodyPr/>
        <a:lstStyle/>
        <a:p>
          <a:endParaRPr lang="en-AU"/>
        </a:p>
      </dgm:t>
    </dgm:pt>
    <dgm:pt modelId="{07455099-6C82-44F8-9616-64BDCF2B4E3F}" type="pres">
      <dgm:prSet presAssocID="{65CA8979-5565-490B-A05E-DF329F08D02F}" presName="sibTrans" presStyleLbl="node1" presStyleIdx="2" presStyleCnt="3"/>
      <dgm:spPr/>
    </dgm:pt>
  </dgm:ptLst>
  <dgm:cxnLst>
    <dgm:cxn modelId="{F3C93E3F-527A-4943-B04B-3BB9DA247A65}" type="presOf" srcId="{950C1B8E-E5BF-4A80-B197-3E3607551275}" destId="{D4CC11FF-AA02-4E4F-9AAA-D6D34D948673}" srcOrd="0" destOrd="0" presId="urn:microsoft.com/office/officeart/2005/8/layout/cycle1"/>
    <dgm:cxn modelId="{B019AD48-B4C1-4737-BCD9-19FBF4EC246A}" type="presOf" srcId="{3298325F-A39C-492E-A27B-DB7DEB8039C5}" destId="{C8603585-3D35-48A6-AB91-5AA826581460}" srcOrd="0" destOrd="0" presId="urn:microsoft.com/office/officeart/2005/8/layout/cycle1"/>
    <dgm:cxn modelId="{DA41D343-256A-4C47-B0D7-88CE59C4CA19}" srcId="{7A202B4D-EE30-485F-AA3B-601FA757F372}" destId="{950C1B8E-E5BF-4A80-B197-3E3607551275}" srcOrd="2" destOrd="0" parTransId="{27DDAE73-22C2-4174-8377-62EB06B42534}" sibTransId="{65CA8979-5565-490B-A05E-DF329F08D02F}"/>
    <dgm:cxn modelId="{193C8CFA-59A6-4463-9CA0-A3EF45F2DC1D}" type="presOf" srcId="{F8C731D7-0D57-46A1-A3D7-C2769250D958}" destId="{C6D4DB55-21A7-4BE7-90F0-A0FDCF22AE8C}" srcOrd="0" destOrd="0" presId="urn:microsoft.com/office/officeart/2005/8/layout/cycle1"/>
    <dgm:cxn modelId="{31C52017-F4FB-4002-8D31-9163820476EC}" type="presOf" srcId="{C57C3CF3-2F6F-4F9A-8834-97C62F4D6AA6}" destId="{DD00B24E-AA64-4C9C-A5FA-E6FAC38EEFC7}" srcOrd="0" destOrd="0" presId="urn:microsoft.com/office/officeart/2005/8/layout/cycle1"/>
    <dgm:cxn modelId="{22C923C5-F058-44D2-A689-72FFA8AEE86C}" srcId="{7A202B4D-EE30-485F-AA3B-601FA757F372}" destId="{C57C3CF3-2F6F-4F9A-8834-97C62F4D6AA6}" srcOrd="0" destOrd="0" parTransId="{E62AD605-605A-4DD3-A7C8-77616AD3A369}" sibTransId="{3298325F-A39C-492E-A27B-DB7DEB8039C5}"/>
    <dgm:cxn modelId="{0E7884B0-16E1-4176-AE45-41C521CA6A90}" type="presOf" srcId="{7A202B4D-EE30-485F-AA3B-601FA757F372}" destId="{154C7BF2-22E2-47FB-8DD2-1593D0597878}" srcOrd="0" destOrd="0" presId="urn:microsoft.com/office/officeart/2005/8/layout/cycle1"/>
    <dgm:cxn modelId="{5E31D368-9545-4F79-B607-86BFF4BA994F}" type="presOf" srcId="{C98DBB0B-D2DD-4746-A6E4-818D34A1C7FB}" destId="{3E36DE9B-0188-4F67-B329-45A95687A318}" srcOrd="0" destOrd="0" presId="urn:microsoft.com/office/officeart/2005/8/layout/cycle1"/>
    <dgm:cxn modelId="{F7B3AFB2-0E2B-4220-9624-55C4EDC94D36}" type="presOf" srcId="{65CA8979-5565-490B-A05E-DF329F08D02F}" destId="{07455099-6C82-44F8-9616-64BDCF2B4E3F}" srcOrd="0" destOrd="0" presId="urn:microsoft.com/office/officeart/2005/8/layout/cycle1"/>
    <dgm:cxn modelId="{68463868-10E9-463A-BB32-0F78386BBAF7}" srcId="{7A202B4D-EE30-485F-AA3B-601FA757F372}" destId="{F8C731D7-0D57-46A1-A3D7-C2769250D958}" srcOrd="1" destOrd="0" parTransId="{055B2A19-278D-43C9-9DE3-1EC4B76EB506}" sibTransId="{C98DBB0B-D2DD-4746-A6E4-818D34A1C7FB}"/>
    <dgm:cxn modelId="{3F606B21-F069-49C4-A4BD-CCECC7D81219}" type="presParOf" srcId="{154C7BF2-22E2-47FB-8DD2-1593D0597878}" destId="{0A4F7AC2-136E-4268-8336-4F3A7CA715F0}" srcOrd="0" destOrd="0" presId="urn:microsoft.com/office/officeart/2005/8/layout/cycle1"/>
    <dgm:cxn modelId="{9FF98A02-A57C-4952-B54E-6892002322AF}" type="presParOf" srcId="{154C7BF2-22E2-47FB-8DD2-1593D0597878}" destId="{DD00B24E-AA64-4C9C-A5FA-E6FAC38EEFC7}" srcOrd="1" destOrd="0" presId="urn:microsoft.com/office/officeart/2005/8/layout/cycle1"/>
    <dgm:cxn modelId="{D02F8CD7-3B77-4F8A-8C48-7DFD510C192B}" type="presParOf" srcId="{154C7BF2-22E2-47FB-8DD2-1593D0597878}" destId="{C8603585-3D35-48A6-AB91-5AA826581460}" srcOrd="2" destOrd="0" presId="urn:microsoft.com/office/officeart/2005/8/layout/cycle1"/>
    <dgm:cxn modelId="{9EC2E63F-9C0E-4CD2-94CD-D6E0A3F96FE8}" type="presParOf" srcId="{154C7BF2-22E2-47FB-8DD2-1593D0597878}" destId="{0756658B-8558-438F-ACD4-994A5B76762D}" srcOrd="3" destOrd="0" presId="urn:microsoft.com/office/officeart/2005/8/layout/cycle1"/>
    <dgm:cxn modelId="{CC1A849C-C698-4099-8887-6D6C2F8FD4C2}" type="presParOf" srcId="{154C7BF2-22E2-47FB-8DD2-1593D0597878}" destId="{C6D4DB55-21A7-4BE7-90F0-A0FDCF22AE8C}" srcOrd="4" destOrd="0" presId="urn:microsoft.com/office/officeart/2005/8/layout/cycle1"/>
    <dgm:cxn modelId="{D0185367-E617-49B1-9354-748C320888CE}" type="presParOf" srcId="{154C7BF2-22E2-47FB-8DD2-1593D0597878}" destId="{3E36DE9B-0188-4F67-B329-45A95687A318}" srcOrd="5" destOrd="0" presId="urn:microsoft.com/office/officeart/2005/8/layout/cycle1"/>
    <dgm:cxn modelId="{C2E48978-7E47-4CB1-8568-2773B828377E}" type="presParOf" srcId="{154C7BF2-22E2-47FB-8DD2-1593D0597878}" destId="{8CFDC013-5C9C-408A-B34F-D50FC497E2E4}" srcOrd="6" destOrd="0" presId="urn:microsoft.com/office/officeart/2005/8/layout/cycle1"/>
    <dgm:cxn modelId="{4D6C717A-2098-48AF-B1A2-ED30F661D42A}" type="presParOf" srcId="{154C7BF2-22E2-47FB-8DD2-1593D0597878}" destId="{D4CC11FF-AA02-4E4F-9AAA-D6D34D948673}" srcOrd="7" destOrd="0" presId="urn:microsoft.com/office/officeart/2005/8/layout/cycle1"/>
    <dgm:cxn modelId="{43916A2D-DF6C-4BE8-8613-FEF97395D32F}" type="presParOf" srcId="{154C7BF2-22E2-47FB-8DD2-1593D0597878}" destId="{07455099-6C82-44F8-9616-64BDCF2B4E3F}" srcOrd="8"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0C4957-5378-4F41-87A2-65165FA09D0E}">
      <dsp:nvSpPr>
        <dsp:cNvPr id="0" name=""/>
        <dsp:cNvSpPr/>
      </dsp:nvSpPr>
      <dsp:spPr>
        <a:xfrm>
          <a:off x="3486931" y="1635112"/>
          <a:ext cx="1255737" cy="125573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AU" sz="1900" kern="1200" dirty="0" smtClean="0"/>
            <a:t>Decision Making</a:t>
          </a:r>
          <a:endParaRPr lang="en-AU" sz="1900" kern="1200" dirty="0"/>
        </a:p>
      </dsp:txBody>
      <dsp:txXfrm>
        <a:off x="3670829" y="1819010"/>
        <a:ext cx="887941" cy="887941"/>
      </dsp:txXfrm>
    </dsp:sp>
    <dsp:sp modelId="{1973A8B8-0ECC-4E16-A1F0-D9B6302B9F69}">
      <dsp:nvSpPr>
        <dsp:cNvPr id="0" name=""/>
        <dsp:cNvSpPr/>
      </dsp:nvSpPr>
      <dsp:spPr>
        <a:xfrm rot="16200000">
          <a:off x="3926349" y="1432929"/>
          <a:ext cx="376900" cy="27465"/>
        </a:xfrm>
        <a:custGeom>
          <a:avLst/>
          <a:gdLst/>
          <a:ahLst/>
          <a:cxnLst/>
          <a:rect l="0" t="0" r="0" b="0"/>
          <a:pathLst>
            <a:path>
              <a:moveTo>
                <a:pt x="0" y="13732"/>
              </a:moveTo>
              <a:lnTo>
                <a:pt x="376900" y="1373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AU" sz="500" kern="1200"/>
        </a:p>
      </dsp:txBody>
      <dsp:txXfrm>
        <a:off x="4105377" y="1437239"/>
        <a:ext cx="18845" cy="18845"/>
      </dsp:txXfrm>
    </dsp:sp>
    <dsp:sp modelId="{FA078B5C-1531-42D3-9AC3-38E84A24A643}">
      <dsp:nvSpPr>
        <dsp:cNvPr id="0" name=""/>
        <dsp:cNvSpPr/>
      </dsp:nvSpPr>
      <dsp:spPr>
        <a:xfrm>
          <a:off x="3486931" y="2474"/>
          <a:ext cx="1255737" cy="125573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n-AU" sz="2300" kern="1200" dirty="0" smtClean="0"/>
            <a:t>Station</a:t>
          </a:r>
          <a:endParaRPr lang="en-AU" sz="2300" kern="1200" dirty="0"/>
        </a:p>
      </dsp:txBody>
      <dsp:txXfrm>
        <a:off x="3670829" y="186372"/>
        <a:ext cx="887941" cy="887941"/>
      </dsp:txXfrm>
    </dsp:sp>
    <dsp:sp modelId="{641D8F8F-626E-4841-ACB5-7D9E25E5F60B}">
      <dsp:nvSpPr>
        <dsp:cNvPr id="0" name=""/>
        <dsp:cNvSpPr/>
      </dsp:nvSpPr>
      <dsp:spPr>
        <a:xfrm>
          <a:off x="4742668" y="2249248"/>
          <a:ext cx="376900" cy="27465"/>
        </a:xfrm>
        <a:custGeom>
          <a:avLst/>
          <a:gdLst/>
          <a:ahLst/>
          <a:cxnLst/>
          <a:rect l="0" t="0" r="0" b="0"/>
          <a:pathLst>
            <a:path>
              <a:moveTo>
                <a:pt x="0" y="13732"/>
              </a:moveTo>
              <a:lnTo>
                <a:pt x="376900" y="1373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AU" sz="500" kern="1200"/>
        </a:p>
      </dsp:txBody>
      <dsp:txXfrm>
        <a:off x="4921696" y="2253558"/>
        <a:ext cx="18845" cy="18845"/>
      </dsp:txXfrm>
    </dsp:sp>
    <dsp:sp modelId="{042797C2-B139-4EDB-B62A-24ABE9E0277E}">
      <dsp:nvSpPr>
        <dsp:cNvPr id="0" name=""/>
        <dsp:cNvSpPr/>
      </dsp:nvSpPr>
      <dsp:spPr>
        <a:xfrm>
          <a:off x="5119569" y="1635112"/>
          <a:ext cx="1255737" cy="125573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n-AU" sz="2300" kern="1200" dirty="0" smtClean="0"/>
            <a:t>Station</a:t>
          </a:r>
          <a:endParaRPr lang="en-AU" sz="2300" kern="1200" dirty="0"/>
        </a:p>
      </dsp:txBody>
      <dsp:txXfrm>
        <a:off x="5303467" y="1819010"/>
        <a:ext cx="887941" cy="887941"/>
      </dsp:txXfrm>
    </dsp:sp>
    <dsp:sp modelId="{8C17AC79-76C6-4F42-BDC8-3922D9744FE2}">
      <dsp:nvSpPr>
        <dsp:cNvPr id="0" name=""/>
        <dsp:cNvSpPr/>
      </dsp:nvSpPr>
      <dsp:spPr>
        <a:xfrm rot="5400000">
          <a:off x="3926349" y="3065567"/>
          <a:ext cx="376900" cy="27465"/>
        </a:xfrm>
        <a:custGeom>
          <a:avLst/>
          <a:gdLst/>
          <a:ahLst/>
          <a:cxnLst/>
          <a:rect l="0" t="0" r="0" b="0"/>
          <a:pathLst>
            <a:path>
              <a:moveTo>
                <a:pt x="0" y="13732"/>
              </a:moveTo>
              <a:lnTo>
                <a:pt x="376900" y="1373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AU" sz="500" kern="1200"/>
        </a:p>
      </dsp:txBody>
      <dsp:txXfrm>
        <a:off x="4105377" y="3069878"/>
        <a:ext cx="18845" cy="18845"/>
      </dsp:txXfrm>
    </dsp:sp>
    <dsp:sp modelId="{3910D116-14F9-44EF-8DAD-059B6051E350}">
      <dsp:nvSpPr>
        <dsp:cNvPr id="0" name=""/>
        <dsp:cNvSpPr/>
      </dsp:nvSpPr>
      <dsp:spPr>
        <a:xfrm>
          <a:off x="3486931" y="3267751"/>
          <a:ext cx="1255737" cy="125573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n-AU" sz="2300" kern="1200" dirty="0" smtClean="0"/>
            <a:t>Station</a:t>
          </a:r>
          <a:endParaRPr lang="en-AU" sz="2300" kern="1200" dirty="0"/>
        </a:p>
      </dsp:txBody>
      <dsp:txXfrm>
        <a:off x="3670829" y="3451649"/>
        <a:ext cx="887941" cy="887941"/>
      </dsp:txXfrm>
    </dsp:sp>
    <dsp:sp modelId="{ACA76018-1925-46CC-ABF8-0586236D4C05}">
      <dsp:nvSpPr>
        <dsp:cNvPr id="0" name=""/>
        <dsp:cNvSpPr/>
      </dsp:nvSpPr>
      <dsp:spPr>
        <a:xfrm rot="10800000">
          <a:off x="3110030" y="2249248"/>
          <a:ext cx="376900" cy="27465"/>
        </a:xfrm>
        <a:custGeom>
          <a:avLst/>
          <a:gdLst/>
          <a:ahLst/>
          <a:cxnLst/>
          <a:rect l="0" t="0" r="0" b="0"/>
          <a:pathLst>
            <a:path>
              <a:moveTo>
                <a:pt x="0" y="13732"/>
              </a:moveTo>
              <a:lnTo>
                <a:pt x="376900" y="1373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AU" sz="500" kern="1200"/>
        </a:p>
      </dsp:txBody>
      <dsp:txXfrm rot="10800000">
        <a:off x="3289058" y="2253558"/>
        <a:ext cx="18845" cy="18845"/>
      </dsp:txXfrm>
    </dsp:sp>
    <dsp:sp modelId="{80E63E1D-5B5E-4946-B4BE-A4E0F202FC09}">
      <dsp:nvSpPr>
        <dsp:cNvPr id="0" name=""/>
        <dsp:cNvSpPr/>
      </dsp:nvSpPr>
      <dsp:spPr>
        <a:xfrm>
          <a:off x="1854293" y="1635112"/>
          <a:ext cx="1255737" cy="125573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n-AU" sz="2300" kern="1200" dirty="0" smtClean="0"/>
            <a:t>Station</a:t>
          </a:r>
          <a:endParaRPr lang="en-AU" sz="2300" kern="1200" dirty="0"/>
        </a:p>
      </dsp:txBody>
      <dsp:txXfrm>
        <a:off x="2038191" y="1819010"/>
        <a:ext cx="887941" cy="88794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DC7BC8-BE80-4BF7-A367-94E9154DB882}">
      <dsp:nvSpPr>
        <dsp:cNvPr id="0" name=""/>
        <dsp:cNvSpPr/>
      </dsp:nvSpPr>
      <dsp:spPr>
        <a:xfrm rot="10800000">
          <a:off x="0" y="0"/>
          <a:ext cx="4954306" cy="871543"/>
        </a:xfrm>
        <a:prstGeom prst="trapezoid">
          <a:avLst>
            <a:gd name="adj" fmla="val 56845"/>
          </a:avLst>
        </a:prstGeom>
        <a:solidFill>
          <a:schemeClr val="accent5">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AU" sz="1200" b="1" kern="1200" dirty="0"/>
            <a:t>Senior management values: Organisational policy and procedure</a:t>
          </a:r>
        </a:p>
      </dsp:txBody>
      <dsp:txXfrm rot="-10800000">
        <a:off x="867003" y="0"/>
        <a:ext cx="3220298" cy="871543"/>
      </dsp:txXfrm>
    </dsp:sp>
    <dsp:sp modelId="{5D59BA49-77C1-476D-9789-D7BDF38813F9}">
      <dsp:nvSpPr>
        <dsp:cNvPr id="0" name=""/>
        <dsp:cNvSpPr/>
      </dsp:nvSpPr>
      <dsp:spPr>
        <a:xfrm rot="10800000">
          <a:off x="495430" y="871543"/>
          <a:ext cx="3963444" cy="871543"/>
        </a:xfrm>
        <a:prstGeom prst="trapezoid">
          <a:avLst>
            <a:gd name="adj" fmla="val 56845"/>
          </a:avLst>
        </a:prstGeom>
        <a:solidFill>
          <a:schemeClr val="accent5">
            <a:hueOff val="-1613219"/>
            <a:satOff val="13063"/>
            <a:lumOff val="-11765"/>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AU" sz="1200" b="1" kern="1200" dirty="0"/>
            <a:t>Organisational development: Human resource management, injury prevention, injury management, OHS units </a:t>
          </a:r>
        </a:p>
      </dsp:txBody>
      <dsp:txXfrm rot="-10800000">
        <a:off x="1189033" y="871543"/>
        <a:ext cx="2576239" cy="871543"/>
      </dsp:txXfrm>
    </dsp:sp>
    <dsp:sp modelId="{3D18710F-ED94-47B1-92B6-6F6212E7300D}">
      <dsp:nvSpPr>
        <dsp:cNvPr id="0" name=""/>
        <dsp:cNvSpPr/>
      </dsp:nvSpPr>
      <dsp:spPr>
        <a:xfrm rot="10800000">
          <a:off x="990861" y="1743087"/>
          <a:ext cx="2972583" cy="871543"/>
        </a:xfrm>
        <a:prstGeom prst="trapezoid">
          <a:avLst>
            <a:gd name="adj" fmla="val 56845"/>
          </a:avLst>
        </a:prstGeom>
        <a:solidFill>
          <a:schemeClr val="accent5">
            <a:hueOff val="-3226437"/>
            <a:satOff val="26126"/>
            <a:lumOff val="-23529"/>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AU" sz="1200" b="1" kern="1200" dirty="0"/>
            <a:t>Leadership: Middle management implementation and supervisor support</a:t>
          </a:r>
        </a:p>
      </dsp:txBody>
      <dsp:txXfrm rot="-10800000">
        <a:off x="1511063" y="1743087"/>
        <a:ext cx="1932179" cy="871543"/>
      </dsp:txXfrm>
    </dsp:sp>
    <dsp:sp modelId="{0279B703-C0EE-40F0-AF57-A6FA0CD5732C}">
      <dsp:nvSpPr>
        <dsp:cNvPr id="0" name=""/>
        <dsp:cNvSpPr/>
      </dsp:nvSpPr>
      <dsp:spPr>
        <a:xfrm rot="10800000">
          <a:off x="1486291" y="2614630"/>
          <a:ext cx="1981722" cy="871543"/>
        </a:xfrm>
        <a:prstGeom prst="trapezoid">
          <a:avLst>
            <a:gd name="adj" fmla="val 56845"/>
          </a:avLst>
        </a:prstGeom>
        <a:solidFill>
          <a:schemeClr val="accent5">
            <a:hueOff val="-4839656"/>
            <a:satOff val="39190"/>
            <a:lumOff val="-35294"/>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AU" sz="1200" b="1" kern="1200" dirty="0"/>
            <a:t>Job design:  Demands, controls, support, resources</a:t>
          </a:r>
        </a:p>
      </dsp:txBody>
      <dsp:txXfrm rot="-10800000">
        <a:off x="1833093" y="2614630"/>
        <a:ext cx="1288119" cy="871543"/>
      </dsp:txXfrm>
    </dsp:sp>
    <dsp:sp modelId="{9FD47EBB-B5A7-4BB6-93B8-E6A905088D22}">
      <dsp:nvSpPr>
        <dsp:cNvPr id="0" name=""/>
        <dsp:cNvSpPr/>
      </dsp:nvSpPr>
      <dsp:spPr>
        <a:xfrm rot="10800000">
          <a:off x="1981722" y="3486174"/>
          <a:ext cx="990861" cy="871543"/>
        </a:xfrm>
        <a:prstGeom prst="trapezoid">
          <a:avLst>
            <a:gd name="adj" fmla="val 56845"/>
          </a:avLst>
        </a:prstGeom>
        <a:solidFill>
          <a:schemeClr val="accent5">
            <a:hueOff val="-6452875"/>
            <a:satOff val="52253"/>
            <a:lumOff val="-47059"/>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AU" sz="1000" b="1" kern="1200" dirty="0" smtClean="0"/>
            <a:t>Worker</a:t>
          </a:r>
          <a:endParaRPr lang="en-AU" sz="1000" b="1" kern="1200" dirty="0"/>
        </a:p>
        <a:p>
          <a:pPr lvl="0" algn="ctr" defTabSz="444500">
            <a:lnSpc>
              <a:spcPct val="90000"/>
            </a:lnSpc>
            <a:spcBef>
              <a:spcPct val="0"/>
            </a:spcBef>
            <a:spcAft>
              <a:spcPct val="35000"/>
            </a:spcAft>
          </a:pPr>
          <a:endParaRPr lang="en-AU" sz="1150" b="1" kern="1200" dirty="0"/>
        </a:p>
      </dsp:txBody>
      <dsp:txXfrm rot="-10800000">
        <a:off x="1981722" y="3486174"/>
        <a:ext cx="990861" cy="87154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00B24E-AA64-4C9C-A5FA-E6FAC38EEFC7}">
      <dsp:nvSpPr>
        <dsp:cNvPr id="0" name=""/>
        <dsp:cNvSpPr/>
      </dsp:nvSpPr>
      <dsp:spPr>
        <a:xfrm>
          <a:off x="1056012" y="69131"/>
          <a:ext cx="353221" cy="3532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kern="1200" cap="none" normalizeH="0" baseline="0" smtClean="0">
            <a:ln>
              <a:noFill/>
            </a:ln>
            <a:solidFill>
              <a:schemeClr val="tx1"/>
            </a:solidFill>
            <a:effectLst/>
            <a:latin typeface="Arial" charset="0"/>
            <a:cs typeface="Arial" charset="0"/>
          </a:endParaRPr>
        </a:p>
      </dsp:txBody>
      <dsp:txXfrm>
        <a:off x="1056012" y="69131"/>
        <a:ext cx="353221" cy="353221"/>
      </dsp:txXfrm>
    </dsp:sp>
    <dsp:sp modelId="{C8603585-3D35-48A6-AB91-5AA826581460}">
      <dsp:nvSpPr>
        <dsp:cNvPr id="0" name=""/>
        <dsp:cNvSpPr/>
      </dsp:nvSpPr>
      <dsp:spPr>
        <a:xfrm>
          <a:off x="518508" y="-227"/>
          <a:ext cx="834646" cy="834646"/>
        </a:xfrm>
        <a:prstGeom prst="circularArrow">
          <a:avLst>
            <a:gd name="adj1" fmla="val 8252"/>
            <a:gd name="adj2" fmla="val 576451"/>
            <a:gd name="adj3" fmla="val 2962325"/>
            <a:gd name="adj4" fmla="val 52748"/>
            <a:gd name="adj5" fmla="val 9628"/>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6D4DB55-21A7-4BE7-90F0-A0FDCF22AE8C}">
      <dsp:nvSpPr>
        <dsp:cNvPr id="0" name=""/>
        <dsp:cNvSpPr/>
      </dsp:nvSpPr>
      <dsp:spPr>
        <a:xfrm>
          <a:off x="759220" y="583189"/>
          <a:ext cx="353221" cy="3532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kern="1200" cap="none" normalizeH="0" baseline="0" smtClean="0">
            <a:ln>
              <a:noFill/>
            </a:ln>
            <a:solidFill>
              <a:schemeClr val="tx1"/>
            </a:solidFill>
            <a:effectLst/>
            <a:latin typeface="Arial" charset="0"/>
            <a:cs typeface="Arial" charset="0"/>
          </a:endParaRPr>
        </a:p>
      </dsp:txBody>
      <dsp:txXfrm>
        <a:off x="759220" y="583189"/>
        <a:ext cx="353221" cy="353221"/>
      </dsp:txXfrm>
    </dsp:sp>
    <dsp:sp modelId="{3E36DE9B-0188-4F67-B329-45A95687A318}">
      <dsp:nvSpPr>
        <dsp:cNvPr id="0" name=""/>
        <dsp:cNvSpPr/>
      </dsp:nvSpPr>
      <dsp:spPr>
        <a:xfrm>
          <a:off x="518508" y="-227"/>
          <a:ext cx="834646" cy="834646"/>
        </a:xfrm>
        <a:prstGeom prst="circularArrow">
          <a:avLst>
            <a:gd name="adj1" fmla="val 8252"/>
            <a:gd name="adj2" fmla="val 576451"/>
            <a:gd name="adj3" fmla="val 10170801"/>
            <a:gd name="adj4" fmla="val 7261223"/>
            <a:gd name="adj5" fmla="val 9628"/>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4CC11FF-AA02-4E4F-9AAA-D6D34D948673}">
      <dsp:nvSpPr>
        <dsp:cNvPr id="0" name=""/>
        <dsp:cNvSpPr/>
      </dsp:nvSpPr>
      <dsp:spPr>
        <a:xfrm>
          <a:off x="462429" y="69131"/>
          <a:ext cx="353221" cy="3532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kern="1200" cap="none" normalizeH="0" baseline="0" smtClean="0">
            <a:ln>
              <a:noFill/>
            </a:ln>
            <a:solidFill>
              <a:schemeClr val="tx1"/>
            </a:solidFill>
            <a:effectLst/>
            <a:latin typeface="Arial" charset="0"/>
            <a:cs typeface="Arial" charset="0"/>
          </a:endParaRPr>
        </a:p>
      </dsp:txBody>
      <dsp:txXfrm>
        <a:off x="462429" y="69131"/>
        <a:ext cx="353221" cy="353221"/>
      </dsp:txXfrm>
    </dsp:sp>
    <dsp:sp modelId="{07455099-6C82-44F8-9616-64BDCF2B4E3F}">
      <dsp:nvSpPr>
        <dsp:cNvPr id="0" name=""/>
        <dsp:cNvSpPr/>
      </dsp:nvSpPr>
      <dsp:spPr>
        <a:xfrm>
          <a:off x="518508" y="-227"/>
          <a:ext cx="834646" cy="834646"/>
        </a:xfrm>
        <a:prstGeom prst="circularArrow">
          <a:avLst>
            <a:gd name="adj1" fmla="val 8252"/>
            <a:gd name="adj2" fmla="val 576451"/>
            <a:gd name="adj3" fmla="val 16855292"/>
            <a:gd name="adj4" fmla="val 14968257"/>
            <a:gd name="adj5" fmla="val 9628"/>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drawing2.xml.rels><?xml version="1.0" encoding="UTF-8" standalone="yes"?>
<Relationships xmlns="http://schemas.openxmlformats.org/package/2006/relationships"><Relationship Id="rId1" Type="http://schemas.openxmlformats.org/officeDocument/2006/relationships/image" Target="../media/image31.png"/></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3.png"/></Relationships>
</file>

<file path=ppt/drawings/drawing1.xml><?xml version="1.0" encoding="utf-8"?>
<c:userShapes xmlns:c="http://schemas.openxmlformats.org/drawingml/2006/chart">
  <cdr:relSizeAnchor xmlns:cdr="http://schemas.openxmlformats.org/drawingml/2006/chartDrawing">
    <cdr:from>
      <cdr:x>0.17625</cdr:x>
      <cdr:y>0.22098</cdr:y>
    </cdr:from>
    <cdr:to>
      <cdr:x>0.99874</cdr:x>
      <cdr:y>0.23325</cdr:y>
    </cdr:to>
    <cdr:cxnSp macro="">
      <cdr:nvCxnSpPr>
        <cdr:cNvPr id="2" name="Straight Connector 1"/>
        <cdr:cNvCxnSpPr/>
      </cdr:nvCxnSpPr>
      <cdr:spPr>
        <a:xfrm xmlns:a="http://schemas.openxmlformats.org/drawingml/2006/main" flipV="1">
          <a:off x="1450504" y="1296144"/>
          <a:ext cx="6768752" cy="72008"/>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0.86457</cdr:x>
      <cdr:y>0.8914</cdr:y>
    </cdr:from>
    <cdr:to>
      <cdr:x>1</cdr:x>
      <cdr:y>0.99526</cdr:y>
    </cdr:to>
    <cdr:sp macro="" textlink="">
      <cdr:nvSpPr>
        <cdr:cNvPr id="3" name="TextBox 2"/>
        <cdr:cNvSpPr txBox="1"/>
      </cdr:nvSpPr>
      <cdr:spPr>
        <a:xfrm xmlns:a="http://schemas.openxmlformats.org/drawingml/2006/main">
          <a:off x="7380312" y="5945060"/>
          <a:ext cx="1152128" cy="69269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AU" sz="1100" dirty="0"/>
        </a:p>
      </cdr:txBody>
    </cdr:sp>
  </cdr:relSizeAnchor>
  <cdr:relSizeAnchor xmlns:cdr="http://schemas.openxmlformats.org/drawingml/2006/chartDrawing">
    <cdr:from>
      <cdr:x>0.86457</cdr:x>
      <cdr:y>0.8914</cdr:y>
    </cdr:from>
    <cdr:to>
      <cdr:x>1</cdr:x>
      <cdr:y>0.99526</cdr:y>
    </cdr:to>
    <cdr:sp macro="" textlink="">
      <cdr:nvSpPr>
        <cdr:cNvPr id="4" name="TextBox 3"/>
        <cdr:cNvSpPr txBox="1"/>
      </cdr:nvSpPr>
      <cdr:spPr>
        <a:xfrm xmlns:a="http://schemas.openxmlformats.org/drawingml/2006/main">
          <a:off x="7380312" y="5945060"/>
          <a:ext cx="1152128" cy="69269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AU" sz="1100" dirty="0" smtClean="0"/>
        </a:p>
        <a:p xmlns:a="http://schemas.openxmlformats.org/drawingml/2006/main">
          <a:endParaRPr lang="en-AU" dirty="0"/>
        </a:p>
        <a:p xmlns:a="http://schemas.openxmlformats.org/drawingml/2006/main">
          <a:endParaRPr lang="en-AU" sz="1100" dirty="0"/>
        </a:p>
      </cdr:txBody>
    </cdr:sp>
  </cdr:relSizeAnchor>
  <cdr:relSizeAnchor xmlns:cdr="http://schemas.openxmlformats.org/drawingml/2006/chartDrawing">
    <cdr:from>
      <cdr:x>0.13776</cdr:x>
      <cdr:y>0</cdr:y>
    </cdr:from>
    <cdr:to>
      <cdr:x>0.91449</cdr:x>
      <cdr:y>0.08684</cdr:y>
    </cdr:to>
    <cdr:pic>
      <cdr:nvPicPr>
        <cdr:cNvPr id="6"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1259632" y="-27184"/>
          <a:ext cx="7102456" cy="579170"/>
        </a:xfrm>
        <a:prstGeom xmlns:a="http://schemas.openxmlformats.org/drawingml/2006/main" prst="rect">
          <a:avLst/>
        </a:prstGeom>
      </cdr:spPr>
    </cdr:pic>
  </cdr:relSizeAnchor>
</c:userShapes>
</file>

<file path=ppt/drawings/drawing3.xml><?xml version="1.0" encoding="utf-8"?>
<c:userShapes xmlns:c="http://schemas.openxmlformats.org/drawingml/2006/chart">
  <cdr:relSizeAnchor xmlns:cdr="http://schemas.openxmlformats.org/drawingml/2006/chartDrawing">
    <cdr:from>
      <cdr:x>0.86457</cdr:x>
      <cdr:y>0.8914</cdr:y>
    </cdr:from>
    <cdr:to>
      <cdr:x>1</cdr:x>
      <cdr:y>0.99526</cdr:y>
    </cdr:to>
    <cdr:sp macro="" textlink="">
      <cdr:nvSpPr>
        <cdr:cNvPr id="3" name="TextBox 2"/>
        <cdr:cNvSpPr txBox="1"/>
      </cdr:nvSpPr>
      <cdr:spPr>
        <a:xfrm xmlns:a="http://schemas.openxmlformats.org/drawingml/2006/main">
          <a:off x="7380312" y="5945060"/>
          <a:ext cx="1152128" cy="69269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AU" sz="1100" dirty="0"/>
        </a:p>
      </cdr:txBody>
    </cdr:sp>
  </cdr:relSizeAnchor>
  <cdr:relSizeAnchor xmlns:cdr="http://schemas.openxmlformats.org/drawingml/2006/chartDrawing">
    <cdr:from>
      <cdr:x>0.86457</cdr:x>
      <cdr:y>0.8914</cdr:y>
    </cdr:from>
    <cdr:to>
      <cdr:x>1</cdr:x>
      <cdr:y>0.99526</cdr:y>
    </cdr:to>
    <cdr:sp macro="" textlink="">
      <cdr:nvSpPr>
        <cdr:cNvPr id="4" name="TextBox 3"/>
        <cdr:cNvSpPr txBox="1"/>
      </cdr:nvSpPr>
      <cdr:spPr>
        <a:xfrm xmlns:a="http://schemas.openxmlformats.org/drawingml/2006/main">
          <a:off x="7380312" y="5945060"/>
          <a:ext cx="1152128" cy="69269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AU" sz="1100" dirty="0" smtClean="0"/>
        </a:p>
        <a:p xmlns:a="http://schemas.openxmlformats.org/drawingml/2006/main">
          <a:endParaRPr lang="en-AU" dirty="0"/>
        </a:p>
        <a:p xmlns:a="http://schemas.openxmlformats.org/drawingml/2006/main">
          <a:endParaRPr lang="en-AU" sz="1100" dirty="0"/>
        </a:p>
      </cdr:txBody>
    </cdr:sp>
  </cdr:relSizeAnchor>
  <cdr:relSizeAnchor xmlns:cdr="http://schemas.openxmlformats.org/drawingml/2006/chartDrawing">
    <cdr:from>
      <cdr:x>0.87304</cdr:x>
      <cdr:y>0.9022</cdr:y>
    </cdr:from>
    <cdr:to>
      <cdr:x>1</cdr:x>
      <cdr:y>0.99526</cdr:y>
    </cdr:to>
    <cdr:sp macro="" textlink="">
      <cdr:nvSpPr>
        <cdr:cNvPr id="5" name="TextBox 4"/>
        <cdr:cNvSpPr txBox="1"/>
      </cdr:nvSpPr>
      <cdr:spPr>
        <a:xfrm xmlns:a="http://schemas.openxmlformats.org/drawingml/2006/main">
          <a:off x="7524328" y="6017068"/>
          <a:ext cx="1080120" cy="620688"/>
        </a:xfrm>
        <a:prstGeom xmlns:a="http://schemas.openxmlformats.org/drawingml/2006/main" prst="rect">
          <a:avLst/>
        </a:prstGeom>
        <a:solidFill xmlns:a="http://schemas.openxmlformats.org/drawingml/2006/main">
          <a:schemeClr val="bg1"/>
        </a:solidFill>
      </cdr:spPr>
      <cdr:txBody>
        <a:bodyPr xmlns:a="http://schemas.openxmlformats.org/drawingml/2006/main" vertOverflow="clip" wrap="square" rtlCol="0"/>
        <a:lstStyle xmlns:a="http://schemas.openxmlformats.org/drawingml/2006/main"/>
        <a:p xmlns:a="http://schemas.openxmlformats.org/drawingml/2006/main">
          <a:endParaRPr lang="en-AU" sz="1100" dirty="0" smtClean="0"/>
        </a:p>
        <a:p xmlns:a="http://schemas.openxmlformats.org/drawingml/2006/main">
          <a:endParaRPr lang="en-AU" dirty="0"/>
        </a:p>
        <a:p xmlns:a="http://schemas.openxmlformats.org/drawingml/2006/main">
          <a:endParaRPr lang="en-AU" sz="1100" dirty="0"/>
        </a:p>
      </cdr:txBody>
    </cdr:sp>
  </cdr:relSizeAnchor>
  <cdr:relSizeAnchor xmlns:cdr="http://schemas.openxmlformats.org/drawingml/2006/chartDrawing">
    <cdr:from>
      <cdr:x>0.37242</cdr:x>
      <cdr:y>0.93522</cdr:y>
    </cdr:from>
    <cdr:to>
      <cdr:x>0.8528</cdr:x>
      <cdr:y>1</cdr:y>
    </cdr:to>
    <cdr:sp macro="" textlink="">
      <cdr:nvSpPr>
        <cdr:cNvPr id="2" name="TextBox 1"/>
        <cdr:cNvSpPr txBox="1"/>
      </cdr:nvSpPr>
      <cdr:spPr>
        <a:xfrm xmlns:a="http://schemas.openxmlformats.org/drawingml/2006/main">
          <a:off x="3851920" y="6282136"/>
          <a:ext cx="4968552" cy="43204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AU" sz="1100" dirty="0"/>
        </a:p>
      </cdr:txBody>
    </cdr:sp>
  </cdr:relSizeAnchor>
  <cdr:relSizeAnchor xmlns:cdr="http://schemas.openxmlformats.org/drawingml/2006/chartDrawing">
    <cdr:from>
      <cdr:x>0.16709</cdr:x>
      <cdr:y>0.91782</cdr:y>
    </cdr:from>
    <cdr:to>
      <cdr:x>0.91202</cdr:x>
      <cdr:y>0.9826</cdr:y>
    </cdr:to>
    <cdr:sp macro="" textlink="">
      <cdr:nvSpPr>
        <cdr:cNvPr id="8" name="TextBox 1"/>
        <cdr:cNvSpPr txBox="1"/>
      </cdr:nvSpPr>
      <cdr:spPr>
        <a:xfrm xmlns:a="http://schemas.openxmlformats.org/drawingml/2006/main">
          <a:off x="1728192" y="6121276"/>
          <a:ext cx="7704856" cy="43205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AU" sz="1100" dirty="0" smtClean="0"/>
            <a:t>2009             2010                                            2011                                                                                       2014/2015</a:t>
          </a:r>
          <a:endParaRPr lang="en-AU"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1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341" cy="495696"/>
          </a:xfrm>
          <a:prstGeom prst="rect">
            <a:avLst/>
          </a:prstGeom>
        </p:spPr>
        <p:txBody>
          <a:bodyPr vert="horz" lIns="91568" tIns="45784" rIns="91568" bIns="45784" rtlCol="0"/>
          <a:lstStyle>
            <a:lvl1pPr algn="l">
              <a:defRPr sz="1200">
                <a:latin typeface="Arial" pitchFamily="34" charset="0"/>
                <a:cs typeface="Arial" pitchFamily="34" charset="0"/>
              </a:defRPr>
            </a:lvl1pPr>
          </a:lstStyle>
          <a:p>
            <a:pPr>
              <a:defRPr/>
            </a:pPr>
            <a:endParaRPr lang="en-AU"/>
          </a:p>
        </p:txBody>
      </p:sp>
      <p:sp>
        <p:nvSpPr>
          <p:cNvPr id="3" name="Date Placeholder 2"/>
          <p:cNvSpPr>
            <a:spLocks noGrp="1"/>
          </p:cNvSpPr>
          <p:nvPr>
            <p:ph type="dt" sz="quarter" idx="1"/>
          </p:nvPr>
        </p:nvSpPr>
        <p:spPr>
          <a:xfrm>
            <a:off x="3850744" y="0"/>
            <a:ext cx="2945341" cy="495696"/>
          </a:xfrm>
          <a:prstGeom prst="rect">
            <a:avLst/>
          </a:prstGeom>
        </p:spPr>
        <p:txBody>
          <a:bodyPr vert="horz" lIns="91568" tIns="45784" rIns="91568" bIns="45784" rtlCol="0"/>
          <a:lstStyle>
            <a:lvl1pPr algn="r">
              <a:defRPr sz="1200">
                <a:latin typeface="Arial" pitchFamily="34" charset="0"/>
                <a:cs typeface="Arial" pitchFamily="34" charset="0"/>
              </a:defRPr>
            </a:lvl1pPr>
          </a:lstStyle>
          <a:p>
            <a:pPr>
              <a:defRPr/>
            </a:pPr>
            <a:fld id="{CCCE32B3-74B9-429E-A55F-3BA9DE9EAEE2}" type="datetimeFigureOut">
              <a:rPr lang="en-US"/>
              <a:pPr>
                <a:defRPr/>
              </a:pPr>
              <a:t>7/21/2015</a:t>
            </a:fld>
            <a:endParaRPr lang="en-AU"/>
          </a:p>
        </p:txBody>
      </p:sp>
      <p:sp>
        <p:nvSpPr>
          <p:cNvPr id="4" name="Footer Placeholder 3"/>
          <p:cNvSpPr>
            <a:spLocks noGrp="1"/>
          </p:cNvSpPr>
          <p:nvPr>
            <p:ph type="ftr" sz="quarter" idx="2"/>
          </p:nvPr>
        </p:nvSpPr>
        <p:spPr>
          <a:xfrm>
            <a:off x="1" y="9429354"/>
            <a:ext cx="2945341" cy="495696"/>
          </a:xfrm>
          <a:prstGeom prst="rect">
            <a:avLst/>
          </a:prstGeom>
        </p:spPr>
        <p:txBody>
          <a:bodyPr vert="horz" lIns="91568" tIns="45784" rIns="91568" bIns="45784" rtlCol="0" anchor="b"/>
          <a:lstStyle>
            <a:lvl1pPr algn="l">
              <a:defRPr sz="1200">
                <a:latin typeface="Arial" pitchFamily="34" charset="0"/>
                <a:cs typeface="Arial" pitchFamily="34" charset="0"/>
              </a:defRPr>
            </a:lvl1pPr>
          </a:lstStyle>
          <a:p>
            <a:pPr>
              <a:defRPr/>
            </a:pPr>
            <a:endParaRPr lang="en-AU"/>
          </a:p>
        </p:txBody>
      </p:sp>
      <p:sp>
        <p:nvSpPr>
          <p:cNvPr id="5" name="Slide Number Placeholder 4"/>
          <p:cNvSpPr>
            <a:spLocks noGrp="1"/>
          </p:cNvSpPr>
          <p:nvPr>
            <p:ph type="sldNum" sz="quarter" idx="3"/>
          </p:nvPr>
        </p:nvSpPr>
        <p:spPr>
          <a:xfrm>
            <a:off x="3850744" y="9429354"/>
            <a:ext cx="2945341" cy="495696"/>
          </a:xfrm>
          <a:prstGeom prst="rect">
            <a:avLst/>
          </a:prstGeom>
        </p:spPr>
        <p:txBody>
          <a:bodyPr vert="horz" lIns="91568" tIns="45784" rIns="91568" bIns="45784" rtlCol="0" anchor="b"/>
          <a:lstStyle>
            <a:lvl1pPr algn="r">
              <a:defRPr sz="1200">
                <a:latin typeface="Arial" pitchFamily="34" charset="0"/>
                <a:cs typeface="Arial" pitchFamily="34" charset="0"/>
              </a:defRPr>
            </a:lvl1pPr>
          </a:lstStyle>
          <a:p>
            <a:pPr>
              <a:defRPr/>
            </a:pPr>
            <a:fld id="{2EA69069-B8EA-42D6-B2F4-210207EBD795}" type="slidenum">
              <a:rPr lang="en-AU"/>
              <a:pPr>
                <a:defRPr/>
              </a:pPr>
              <a:t>‹#›</a:t>
            </a:fld>
            <a:endParaRPr lang="en-AU"/>
          </a:p>
        </p:txBody>
      </p:sp>
    </p:spTree>
    <p:extLst>
      <p:ext uri="{BB962C8B-B14F-4D97-AF65-F5344CB8AC3E}">
        <p14:creationId xmlns:p14="http://schemas.microsoft.com/office/powerpoint/2010/main" val="39645162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341" cy="495696"/>
          </a:xfrm>
          <a:prstGeom prst="rect">
            <a:avLst/>
          </a:prstGeom>
        </p:spPr>
        <p:txBody>
          <a:bodyPr vert="horz" lIns="91568" tIns="45784" rIns="91568" bIns="45784" rtlCol="0"/>
          <a:lstStyle>
            <a:lvl1pPr algn="l" fontAlgn="auto">
              <a:spcBef>
                <a:spcPts val="0"/>
              </a:spcBef>
              <a:spcAft>
                <a:spcPts val="0"/>
              </a:spcAft>
              <a:defRPr sz="1200">
                <a:latin typeface="+mn-lt"/>
                <a:cs typeface="+mn-cs"/>
              </a:defRPr>
            </a:lvl1pPr>
          </a:lstStyle>
          <a:p>
            <a:pPr>
              <a:defRPr/>
            </a:pPr>
            <a:endParaRPr lang="en-AU"/>
          </a:p>
        </p:txBody>
      </p:sp>
      <p:sp>
        <p:nvSpPr>
          <p:cNvPr id="3" name="Date Placeholder 2"/>
          <p:cNvSpPr>
            <a:spLocks noGrp="1"/>
          </p:cNvSpPr>
          <p:nvPr>
            <p:ph type="dt" idx="1"/>
          </p:nvPr>
        </p:nvSpPr>
        <p:spPr>
          <a:xfrm>
            <a:off x="3850744" y="0"/>
            <a:ext cx="2945341" cy="495696"/>
          </a:xfrm>
          <a:prstGeom prst="rect">
            <a:avLst/>
          </a:prstGeom>
        </p:spPr>
        <p:txBody>
          <a:bodyPr vert="horz" lIns="91568" tIns="45784" rIns="91568" bIns="45784" rtlCol="0"/>
          <a:lstStyle>
            <a:lvl1pPr algn="r" fontAlgn="auto">
              <a:spcBef>
                <a:spcPts val="0"/>
              </a:spcBef>
              <a:spcAft>
                <a:spcPts val="0"/>
              </a:spcAft>
              <a:defRPr sz="1200">
                <a:latin typeface="+mn-lt"/>
                <a:cs typeface="+mn-cs"/>
              </a:defRPr>
            </a:lvl1pPr>
          </a:lstStyle>
          <a:p>
            <a:pPr>
              <a:defRPr/>
            </a:pPr>
            <a:fld id="{6BC2B09C-10C3-4245-958D-C68E00DAA6EB}" type="datetimeFigureOut">
              <a:rPr lang="en-US"/>
              <a:pPr>
                <a:defRPr/>
              </a:pPr>
              <a:t>7/21/2015</a:t>
            </a:fld>
            <a:endParaRPr lang="en-AU"/>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568" tIns="45784" rIns="91568" bIns="45784" rtlCol="0" anchor="ctr"/>
          <a:lstStyle/>
          <a:p>
            <a:pPr lvl="0"/>
            <a:endParaRPr lang="en-AU" noProof="0" smtClean="0"/>
          </a:p>
        </p:txBody>
      </p:sp>
      <p:sp>
        <p:nvSpPr>
          <p:cNvPr id="5" name="Notes Placeholder 4"/>
          <p:cNvSpPr>
            <a:spLocks noGrp="1"/>
          </p:cNvSpPr>
          <p:nvPr>
            <p:ph type="body" sz="quarter" idx="3"/>
          </p:nvPr>
        </p:nvSpPr>
        <p:spPr>
          <a:xfrm>
            <a:off x="679451" y="4715471"/>
            <a:ext cx="5438776" cy="4466034"/>
          </a:xfrm>
          <a:prstGeom prst="rect">
            <a:avLst/>
          </a:prstGeom>
        </p:spPr>
        <p:txBody>
          <a:bodyPr vert="horz" lIns="91568" tIns="45784" rIns="91568" bIns="45784"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AU" noProof="0" smtClean="0"/>
          </a:p>
        </p:txBody>
      </p:sp>
      <p:sp>
        <p:nvSpPr>
          <p:cNvPr id="6" name="Footer Placeholder 5"/>
          <p:cNvSpPr>
            <a:spLocks noGrp="1"/>
          </p:cNvSpPr>
          <p:nvPr>
            <p:ph type="ftr" sz="quarter" idx="4"/>
          </p:nvPr>
        </p:nvSpPr>
        <p:spPr>
          <a:xfrm>
            <a:off x="1" y="9429354"/>
            <a:ext cx="2945341" cy="495696"/>
          </a:xfrm>
          <a:prstGeom prst="rect">
            <a:avLst/>
          </a:prstGeom>
        </p:spPr>
        <p:txBody>
          <a:bodyPr vert="horz" lIns="91568" tIns="45784" rIns="91568" bIns="45784" rtlCol="0" anchor="b"/>
          <a:lstStyle>
            <a:lvl1pPr algn="l" fontAlgn="auto">
              <a:spcBef>
                <a:spcPts val="0"/>
              </a:spcBef>
              <a:spcAft>
                <a:spcPts val="0"/>
              </a:spcAft>
              <a:defRPr sz="1200">
                <a:latin typeface="+mn-lt"/>
                <a:cs typeface="+mn-cs"/>
              </a:defRPr>
            </a:lvl1pPr>
          </a:lstStyle>
          <a:p>
            <a:pPr>
              <a:defRPr/>
            </a:pPr>
            <a:endParaRPr lang="en-AU"/>
          </a:p>
        </p:txBody>
      </p:sp>
      <p:sp>
        <p:nvSpPr>
          <p:cNvPr id="7" name="Slide Number Placeholder 6"/>
          <p:cNvSpPr>
            <a:spLocks noGrp="1"/>
          </p:cNvSpPr>
          <p:nvPr>
            <p:ph type="sldNum" sz="quarter" idx="5"/>
          </p:nvPr>
        </p:nvSpPr>
        <p:spPr>
          <a:xfrm>
            <a:off x="3850744" y="9429354"/>
            <a:ext cx="2945341" cy="495696"/>
          </a:xfrm>
          <a:prstGeom prst="rect">
            <a:avLst/>
          </a:prstGeom>
        </p:spPr>
        <p:txBody>
          <a:bodyPr vert="horz" lIns="91568" tIns="45784" rIns="91568" bIns="45784" rtlCol="0" anchor="b"/>
          <a:lstStyle>
            <a:lvl1pPr algn="r" fontAlgn="auto">
              <a:spcBef>
                <a:spcPts val="0"/>
              </a:spcBef>
              <a:spcAft>
                <a:spcPts val="0"/>
              </a:spcAft>
              <a:defRPr sz="1200">
                <a:latin typeface="+mn-lt"/>
                <a:cs typeface="+mn-cs"/>
              </a:defRPr>
            </a:lvl1pPr>
          </a:lstStyle>
          <a:p>
            <a:pPr>
              <a:defRPr/>
            </a:pPr>
            <a:fld id="{4624E19C-10F3-4061-AF85-02C90B0CE61B}" type="slidenum">
              <a:rPr lang="en-AU"/>
              <a:pPr>
                <a:defRPr/>
              </a:pPr>
              <a:t>‹#›</a:t>
            </a:fld>
            <a:endParaRPr lang="en-AU"/>
          </a:p>
        </p:txBody>
      </p:sp>
    </p:spTree>
    <p:extLst>
      <p:ext uri="{BB962C8B-B14F-4D97-AF65-F5344CB8AC3E}">
        <p14:creationId xmlns:p14="http://schemas.microsoft.com/office/powerpoint/2010/main" val="198196651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p:txBody>
          <a:bodyPr/>
          <a:lstStyle/>
          <a:p>
            <a:pPr>
              <a:defRPr/>
            </a:pPr>
            <a:fld id="{7B96153D-7522-4A08-9C03-6BF8C9AFD43D}" type="slidenum">
              <a:rPr lang="en-AU">
                <a:latin typeface="Arial" pitchFamily="34" charset="0"/>
              </a:rPr>
              <a:pPr>
                <a:defRPr/>
              </a:pPr>
              <a:t>6</a:t>
            </a:fld>
            <a:endParaRPr lang="en-AU">
              <a:latin typeface="Arial" pitchFamily="34" charset="0"/>
            </a:endParaRPr>
          </a:p>
        </p:txBody>
      </p:sp>
      <p:sp>
        <p:nvSpPr>
          <p:cNvPr id="6553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4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AU" dirty="0" smtClean="0">
                <a:latin typeface="Arial" charset="0"/>
              </a:rPr>
              <a:t>New Organisational Practices</a:t>
            </a:r>
            <a:br>
              <a:rPr lang="en-AU" dirty="0" smtClean="0">
                <a:latin typeface="Arial" charset="0"/>
              </a:rPr>
            </a:br>
            <a:r>
              <a:rPr lang="en-AU" sz="800" dirty="0">
                <a:latin typeface="Arial" charset="0"/>
              </a:rPr>
              <a:t>to increase competition in global economy (NIOSH, 2002)</a:t>
            </a:r>
          </a:p>
          <a:p>
            <a:pPr eaLnBrk="1" hangingPunct="1"/>
            <a:r>
              <a:rPr lang="en-AU" dirty="0" smtClean="0">
                <a:latin typeface="Arial" charset="0"/>
              </a:rPr>
              <a:t> Organisational restructuring </a:t>
            </a:r>
            <a:r>
              <a:rPr lang="en-AU" dirty="0" err="1" smtClean="0">
                <a:latin typeface="Arial" charset="0"/>
              </a:rPr>
              <a:t>eg</a:t>
            </a:r>
            <a:r>
              <a:rPr lang="en-AU" dirty="0" smtClean="0">
                <a:latin typeface="Arial" charset="0"/>
              </a:rPr>
              <a:t> downsizing and outsourcing</a:t>
            </a:r>
          </a:p>
          <a:p>
            <a:pPr eaLnBrk="1" hangingPunct="1"/>
            <a:r>
              <a:rPr lang="en-AU" dirty="0" smtClean="0">
                <a:latin typeface="Arial" charset="0"/>
              </a:rPr>
              <a:t>Flexible and quality management (systems of work organisation) </a:t>
            </a:r>
          </a:p>
          <a:p>
            <a:pPr eaLnBrk="1" hangingPunct="1"/>
            <a:r>
              <a:rPr lang="en-AU" dirty="0" smtClean="0">
                <a:latin typeface="Arial" charset="0"/>
              </a:rPr>
              <a:t>   </a:t>
            </a:r>
            <a:r>
              <a:rPr lang="en-AU" dirty="0" err="1" smtClean="0">
                <a:latin typeface="Arial" charset="0"/>
              </a:rPr>
              <a:t>eg</a:t>
            </a:r>
            <a:r>
              <a:rPr lang="en-AU" dirty="0" smtClean="0">
                <a:latin typeface="Arial" charset="0"/>
              </a:rPr>
              <a:t> Total Quality Management, lean production, modular manufacturing, high performance work systems</a:t>
            </a:r>
          </a:p>
          <a:p>
            <a:pPr eaLnBrk="1" hangingPunct="1"/>
            <a:r>
              <a:rPr lang="en-AU" dirty="0" smtClean="0">
                <a:latin typeface="Arial" charset="0"/>
              </a:rPr>
              <a:t>Use of temporary and contingent labour  (</a:t>
            </a:r>
            <a:r>
              <a:rPr lang="en-AU" dirty="0" err="1" smtClean="0">
                <a:latin typeface="Arial" charset="0"/>
              </a:rPr>
              <a:t>flexiblisation</a:t>
            </a:r>
            <a:r>
              <a:rPr lang="en-AU" dirty="0" smtClean="0">
                <a:latin typeface="Arial" charset="0"/>
              </a:rPr>
              <a:t> of labour) Rapid expansion of the service sector</a:t>
            </a:r>
          </a:p>
          <a:p>
            <a:pPr eaLnBrk="1" hangingPunct="1"/>
            <a:r>
              <a:rPr lang="en-AU" dirty="0" smtClean="0">
                <a:latin typeface="Arial" charset="0"/>
              </a:rPr>
              <a:t>Increased utilisation of computer technology</a:t>
            </a:r>
          </a:p>
          <a:p>
            <a:pPr eaLnBrk="1" hangingPunct="1"/>
            <a:r>
              <a:rPr lang="en-AU" dirty="0" smtClean="0">
                <a:latin typeface="Arial" charset="0"/>
              </a:rPr>
              <a:t>Globalisation of the 24hr economy</a:t>
            </a:r>
          </a:p>
        </p:txBody>
      </p:sp>
    </p:spTree>
    <p:extLst>
      <p:ext uri="{BB962C8B-B14F-4D97-AF65-F5344CB8AC3E}">
        <p14:creationId xmlns:p14="http://schemas.microsoft.com/office/powerpoint/2010/main" val="11841857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AU" smtClean="0"/>
          </a:p>
        </p:txBody>
      </p:sp>
      <p:sp>
        <p:nvSpPr>
          <p:cNvPr id="61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7A7F0EE-36B9-441E-B4DA-4E4EB241F626}" type="slidenum">
              <a:rPr lang="en-AU"/>
              <a:pPr fontAlgn="base">
                <a:spcBef>
                  <a:spcPct val="0"/>
                </a:spcBef>
                <a:spcAft>
                  <a:spcPct val="0"/>
                </a:spcAft>
                <a:defRPr/>
              </a:pPr>
              <a:t>27</a:t>
            </a:fld>
            <a:endParaRPr lang="en-AU"/>
          </a:p>
        </p:txBody>
      </p:sp>
    </p:spTree>
    <p:extLst>
      <p:ext uri="{BB962C8B-B14F-4D97-AF65-F5344CB8AC3E}">
        <p14:creationId xmlns:p14="http://schemas.microsoft.com/office/powerpoint/2010/main" val="7139456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xfrm>
            <a:off x="538163" y="458788"/>
            <a:ext cx="4503737" cy="33782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424856" y="4248372"/>
            <a:ext cx="5693371" cy="4933133"/>
          </a:xfrm>
        </p:spPr>
        <p:txBody>
          <a:bodyPr>
            <a:noAutofit/>
          </a:bodyPr>
          <a:lstStyle/>
          <a:p>
            <a:pPr eaLnBrk="1" fontAlgn="auto" hangingPunct="1">
              <a:spcBef>
                <a:spcPts val="0"/>
              </a:spcBef>
              <a:spcAft>
                <a:spcPts val="0"/>
              </a:spcAft>
              <a:defRPr/>
            </a:pPr>
            <a:r>
              <a:rPr lang="en-AU" sz="1800" b="1" dirty="0">
                <a:latin typeface="Arial"/>
                <a:ea typeface="Times New Roman"/>
                <a:cs typeface="Times New Roman"/>
              </a:rPr>
              <a:t>On Tuesday 26</a:t>
            </a:r>
            <a:r>
              <a:rPr lang="en-AU" sz="1800" b="1" baseline="30000" dirty="0">
                <a:latin typeface="Arial"/>
                <a:ea typeface="Times New Roman"/>
                <a:cs typeface="Times New Roman"/>
              </a:rPr>
              <a:t>th</a:t>
            </a:r>
            <a:r>
              <a:rPr lang="en-AU" sz="1800" b="1" dirty="0">
                <a:latin typeface="Arial"/>
                <a:ea typeface="Times New Roman"/>
                <a:cs typeface="Times New Roman"/>
              </a:rPr>
              <a:t> February we launched the ARC supported Australian Workplace Barometer .</a:t>
            </a:r>
          </a:p>
          <a:p>
            <a:pPr eaLnBrk="1" fontAlgn="auto" hangingPunct="1">
              <a:spcBef>
                <a:spcPts val="0"/>
              </a:spcBef>
              <a:spcAft>
                <a:spcPts val="0"/>
              </a:spcAft>
              <a:defRPr/>
            </a:pPr>
            <a:endParaRPr lang="en-AU" sz="1800" b="1" dirty="0">
              <a:latin typeface="Arial"/>
              <a:ea typeface="Times New Roman"/>
              <a:cs typeface="Times New Roman"/>
            </a:endParaRPr>
          </a:p>
          <a:p>
            <a:pPr eaLnBrk="1" fontAlgn="auto" hangingPunct="1">
              <a:spcBef>
                <a:spcPts val="0"/>
              </a:spcBef>
              <a:spcAft>
                <a:spcPts val="0"/>
              </a:spcAft>
              <a:defRPr/>
            </a:pPr>
            <a:r>
              <a:rPr lang="en-AU" sz="1800" b="1" dirty="0">
                <a:latin typeface="Arial"/>
                <a:ea typeface="Times New Roman"/>
                <a:cs typeface="Times New Roman"/>
              </a:rPr>
              <a:t>This is a world-class national survey aimed to identify psychosocial factors that impact on people’s wellbeing and effectiveness at work. </a:t>
            </a:r>
          </a:p>
          <a:p>
            <a:pPr eaLnBrk="1" fontAlgn="auto" hangingPunct="1">
              <a:spcBef>
                <a:spcPts val="0"/>
              </a:spcBef>
              <a:spcAft>
                <a:spcPts val="0"/>
              </a:spcAft>
              <a:defRPr/>
            </a:pPr>
            <a:endParaRPr lang="en-AU" sz="1800" b="1" dirty="0">
              <a:latin typeface="Arial"/>
              <a:ea typeface="Times New Roman"/>
              <a:cs typeface="Times New Roman"/>
            </a:endParaRPr>
          </a:p>
          <a:p>
            <a:pPr marL="343380" indent="-343380" eaLnBrk="1" fontAlgn="auto" hangingPunct="1">
              <a:spcBef>
                <a:spcPts val="0"/>
              </a:spcBef>
              <a:spcAft>
                <a:spcPts val="0"/>
              </a:spcAft>
              <a:defRPr/>
            </a:pPr>
            <a:endParaRPr lang="en-AU" sz="1800" b="1" dirty="0">
              <a:latin typeface="Arial"/>
              <a:ea typeface="Times New Roman"/>
            </a:endParaRPr>
          </a:p>
          <a:p>
            <a:pPr eaLnBrk="1" fontAlgn="auto" hangingPunct="1">
              <a:spcBef>
                <a:spcPts val="0"/>
              </a:spcBef>
              <a:spcAft>
                <a:spcPts val="0"/>
              </a:spcAft>
              <a:defRPr/>
            </a:pPr>
            <a:r>
              <a:rPr lang="en-AU" sz="1800" b="1" dirty="0">
                <a:latin typeface="Arial"/>
                <a:ea typeface="Times New Roman"/>
              </a:rPr>
              <a:t>Data is being collected from all sectors (private, government, non-government organisations) and professions in the Australian workforce. </a:t>
            </a:r>
          </a:p>
          <a:p>
            <a:pPr eaLnBrk="1" hangingPunct="1">
              <a:defRPr/>
            </a:pPr>
            <a:endParaRPr lang="en-AU" sz="1400" dirty="0"/>
          </a:p>
        </p:txBody>
      </p:sp>
      <p:sp>
        <p:nvSpPr>
          <p:cNvPr id="4" name="Slide Number Placeholder 3"/>
          <p:cNvSpPr>
            <a:spLocks noGrp="1"/>
          </p:cNvSpPr>
          <p:nvPr>
            <p:ph type="sldNum" sz="quarter" idx="5"/>
          </p:nvPr>
        </p:nvSpPr>
        <p:spPr/>
        <p:txBody>
          <a:bodyPr/>
          <a:lstStyle/>
          <a:p>
            <a:pPr>
              <a:defRPr/>
            </a:pPr>
            <a:fld id="{54923AEB-D30C-457F-8154-1E5565FC9360}" type="slidenum">
              <a:rPr lang="en-AU" smtClean="0"/>
              <a:pPr>
                <a:defRPr/>
              </a:pPr>
              <a:t>33</a:t>
            </a:fld>
            <a:endParaRPr lang="en-AU"/>
          </a:p>
        </p:txBody>
      </p:sp>
    </p:spTree>
    <p:extLst>
      <p:ext uri="{BB962C8B-B14F-4D97-AF65-F5344CB8AC3E}">
        <p14:creationId xmlns:p14="http://schemas.microsoft.com/office/powerpoint/2010/main" val="910459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3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AU" altLang="en-US" smtClean="0"/>
              <a:t>So to bring it all together this little diagram summarises the main findings from the results.  What our findings suggest is that increasing levels of depression lead to increasing levels of productivity loss, which we estimate costs Australian employers $8.00 billion annually.</a:t>
            </a:r>
          </a:p>
          <a:p>
            <a:pPr eaLnBrk="1" hangingPunct="1">
              <a:spcBef>
                <a:spcPct val="0"/>
              </a:spcBef>
            </a:pPr>
            <a:r>
              <a:rPr lang="en-AU" altLang="en-US" smtClean="0"/>
              <a:t>Using a binary linear regression and PAR estimates we estimate that two key stressors, job strain and bullying contribute to 8.66% of that depression in the workplace.</a:t>
            </a:r>
          </a:p>
        </p:txBody>
      </p:sp>
      <p:sp>
        <p:nvSpPr>
          <p:cNvPr id="173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3990" indent="-286150">
              <a:spcBef>
                <a:spcPct val="30000"/>
              </a:spcBef>
              <a:defRPr sz="1200">
                <a:solidFill>
                  <a:schemeClr val="tx1"/>
                </a:solidFill>
                <a:latin typeface="Calibri" panose="020F0502020204030204" pitchFamily="34" charset="0"/>
              </a:defRPr>
            </a:lvl2pPr>
            <a:lvl3pPr marL="1144600" indent="-228920">
              <a:spcBef>
                <a:spcPct val="30000"/>
              </a:spcBef>
              <a:defRPr sz="1200">
                <a:solidFill>
                  <a:schemeClr val="tx1"/>
                </a:solidFill>
                <a:latin typeface="Calibri" panose="020F0502020204030204" pitchFamily="34" charset="0"/>
              </a:defRPr>
            </a:lvl3pPr>
            <a:lvl4pPr marL="1602440" indent="-228920">
              <a:spcBef>
                <a:spcPct val="30000"/>
              </a:spcBef>
              <a:defRPr sz="1200">
                <a:solidFill>
                  <a:schemeClr val="tx1"/>
                </a:solidFill>
                <a:latin typeface="Calibri" panose="020F0502020204030204" pitchFamily="34" charset="0"/>
              </a:defRPr>
            </a:lvl4pPr>
            <a:lvl5pPr marL="2060280" indent="-228920">
              <a:spcBef>
                <a:spcPct val="30000"/>
              </a:spcBef>
              <a:defRPr sz="1200">
                <a:solidFill>
                  <a:schemeClr val="tx1"/>
                </a:solidFill>
                <a:latin typeface="Calibri" panose="020F0502020204030204" pitchFamily="34" charset="0"/>
              </a:defRPr>
            </a:lvl5pPr>
            <a:lvl6pPr marL="2518120" indent="-228920" eaLnBrk="0" fontAlgn="base" hangingPunct="0">
              <a:spcBef>
                <a:spcPct val="30000"/>
              </a:spcBef>
              <a:spcAft>
                <a:spcPct val="0"/>
              </a:spcAft>
              <a:defRPr sz="1200">
                <a:solidFill>
                  <a:schemeClr val="tx1"/>
                </a:solidFill>
                <a:latin typeface="Calibri" panose="020F0502020204030204" pitchFamily="34" charset="0"/>
              </a:defRPr>
            </a:lvl6pPr>
            <a:lvl7pPr marL="2975961" indent="-228920" eaLnBrk="0" fontAlgn="base" hangingPunct="0">
              <a:spcBef>
                <a:spcPct val="30000"/>
              </a:spcBef>
              <a:spcAft>
                <a:spcPct val="0"/>
              </a:spcAft>
              <a:defRPr sz="1200">
                <a:solidFill>
                  <a:schemeClr val="tx1"/>
                </a:solidFill>
                <a:latin typeface="Calibri" panose="020F0502020204030204" pitchFamily="34" charset="0"/>
              </a:defRPr>
            </a:lvl7pPr>
            <a:lvl8pPr marL="3433801" indent="-228920" eaLnBrk="0" fontAlgn="base" hangingPunct="0">
              <a:spcBef>
                <a:spcPct val="30000"/>
              </a:spcBef>
              <a:spcAft>
                <a:spcPct val="0"/>
              </a:spcAft>
              <a:defRPr sz="1200">
                <a:solidFill>
                  <a:schemeClr val="tx1"/>
                </a:solidFill>
                <a:latin typeface="Calibri" panose="020F0502020204030204" pitchFamily="34" charset="0"/>
              </a:defRPr>
            </a:lvl8pPr>
            <a:lvl9pPr marL="3891641" indent="-22892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D5AEA09-AF5D-4167-A329-86601F82DADF}" type="slidenum">
              <a:rPr lang="en-AU" altLang="en-US" smtClean="0">
                <a:solidFill>
                  <a:prstClr val="black"/>
                </a:solidFill>
                <a:latin typeface="Arial" panose="020B0604020202020204" pitchFamily="34" charset="0"/>
              </a:rPr>
              <a:pPr>
                <a:spcBef>
                  <a:spcPct val="0"/>
                </a:spcBef>
              </a:pPr>
              <a:t>36</a:t>
            </a:fld>
            <a:endParaRPr lang="en-AU" altLang="en-US" smtClean="0">
              <a:solidFill>
                <a:prstClr val="black"/>
              </a:solidFill>
              <a:latin typeface="Arial" panose="020B0604020202020204" pitchFamily="34" charset="0"/>
            </a:endParaRPr>
          </a:p>
        </p:txBody>
      </p:sp>
    </p:spTree>
    <p:extLst>
      <p:ext uri="{BB962C8B-B14F-4D97-AF65-F5344CB8AC3E}">
        <p14:creationId xmlns:p14="http://schemas.microsoft.com/office/powerpoint/2010/main" val="33787634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4624E19C-10F3-4061-AF85-02C90B0CE61B}" type="slidenum">
              <a:rPr lang="en-AU" smtClean="0">
                <a:solidFill>
                  <a:prstClr val="black"/>
                </a:solidFill>
              </a:rPr>
              <a:pPr>
                <a:defRPr/>
              </a:pPr>
              <a:t>41</a:t>
            </a:fld>
            <a:endParaRPr lang="en-AU">
              <a:solidFill>
                <a:prstClr val="black"/>
              </a:solidFill>
            </a:endParaRPr>
          </a:p>
        </p:txBody>
      </p:sp>
    </p:spTree>
    <p:extLst>
      <p:ext uri="{BB962C8B-B14F-4D97-AF65-F5344CB8AC3E}">
        <p14:creationId xmlns:p14="http://schemas.microsoft.com/office/powerpoint/2010/main" val="22005562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D0F32BBC-F5C7-485C-9E8F-157E47E3D294}" type="slidenum">
              <a:rPr lang="en-AU" smtClean="0">
                <a:solidFill>
                  <a:prstClr val="black"/>
                </a:solidFill>
              </a:rPr>
              <a:pPr/>
              <a:t>51</a:t>
            </a:fld>
            <a:endParaRPr lang="en-AU">
              <a:solidFill>
                <a:prstClr val="black"/>
              </a:solidFill>
            </a:endParaRPr>
          </a:p>
        </p:txBody>
      </p:sp>
    </p:spTree>
    <p:extLst>
      <p:ext uri="{BB962C8B-B14F-4D97-AF65-F5344CB8AC3E}">
        <p14:creationId xmlns:p14="http://schemas.microsoft.com/office/powerpoint/2010/main" val="14736027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pPr>
              <a:defRPr/>
            </a:pPr>
            <a:fld id="{4624E19C-10F3-4061-AF85-02C90B0CE61B}" type="slidenum">
              <a:rPr lang="en-AU" smtClean="0"/>
              <a:pPr>
                <a:defRPr/>
              </a:pPr>
              <a:t>58</a:t>
            </a:fld>
            <a:endParaRPr lang="en-AU"/>
          </a:p>
        </p:txBody>
      </p:sp>
    </p:spTree>
    <p:extLst>
      <p:ext uri="{BB962C8B-B14F-4D97-AF65-F5344CB8AC3E}">
        <p14:creationId xmlns:p14="http://schemas.microsoft.com/office/powerpoint/2010/main" val="41789524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Tree>
    <p:extLst>
      <p:ext uri="{BB962C8B-B14F-4D97-AF65-F5344CB8AC3E}">
        <p14:creationId xmlns:p14="http://schemas.microsoft.com/office/powerpoint/2010/main" val="19876504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2" Type="http://schemas.openxmlformats.org/officeDocument/2006/relationships/slideMaster" Target="../slideMasters/slideMaster12.xml"/><Relationship Id="rId1" Type="http://schemas.openxmlformats.org/officeDocument/2006/relationships/themeOverride" Target="../theme/themeOverride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hemeOverride" Target="../theme/themeOverride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lvl1pPr>
              <a:defRPr/>
            </a:lvl1pPr>
          </a:lstStyle>
          <a:p>
            <a:pPr>
              <a:defRPr/>
            </a:pPr>
            <a:fld id="{3F448F36-74A7-4196-A2D3-7099F87F0322}" type="datetime1">
              <a:rPr lang="en-US" smtClean="0"/>
              <a:pPr>
                <a:defRPr/>
              </a:pPr>
              <a:t>7/21/2015</a:t>
            </a:fld>
            <a:endParaRPr lang="en-AU"/>
          </a:p>
        </p:txBody>
      </p:sp>
      <p:sp>
        <p:nvSpPr>
          <p:cNvPr id="5" name="Footer Placeholder 4"/>
          <p:cNvSpPr>
            <a:spLocks noGrp="1"/>
          </p:cNvSpPr>
          <p:nvPr>
            <p:ph type="ftr" sz="quarter" idx="11"/>
          </p:nvPr>
        </p:nvSpPr>
        <p:spPr/>
        <p:txBody>
          <a:bodyPr/>
          <a:lstStyle>
            <a:lvl1pPr>
              <a:defRPr/>
            </a:lvl1pPr>
          </a:lstStyle>
          <a:p>
            <a:pPr>
              <a:defRPr/>
            </a:pPr>
            <a:r>
              <a:rPr lang="en-AU" smtClean="0"/>
              <a:t>maureen.dollard@unisa.edu.au</a:t>
            </a:r>
            <a:endParaRPr lang="en-AU"/>
          </a:p>
        </p:txBody>
      </p:sp>
      <p:sp>
        <p:nvSpPr>
          <p:cNvPr id="6" name="Slide Number Placeholder 5"/>
          <p:cNvSpPr>
            <a:spLocks noGrp="1"/>
          </p:cNvSpPr>
          <p:nvPr>
            <p:ph type="sldNum" sz="quarter" idx="12"/>
          </p:nvPr>
        </p:nvSpPr>
        <p:spPr/>
        <p:txBody>
          <a:bodyPr/>
          <a:lstStyle>
            <a:lvl1pPr>
              <a:defRPr/>
            </a:lvl1pPr>
          </a:lstStyle>
          <a:p>
            <a:pPr>
              <a:defRPr/>
            </a:pPr>
            <a:fld id="{1BD6DAC4-2A7D-405D-AF6F-1D520BAC8F76}" type="slidenum">
              <a:rPr lang="en-AU"/>
              <a:pPr>
                <a:defRPr/>
              </a:pPr>
              <a:t>‹#›</a:t>
            </a:fld>
            <a:endParaRPr lang="en-AU"/>
          </a:p>
        </p:txBody>
      </p:sp>
    </p:spTree>
    <p:extLst>
      <p:ext uri="{BB962C8B-B14F-4D97-AF65-F5344CB8AC3E}">
        <p14:creationId xmlns:p14="http://schemas.microsoft.com/office/powerpoint/2010/main" val="32066878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a:defRPr/>
            </a:lvl1pPr>
          </a:lstStyle>
          <a:p>
            <a:pPr>
              <a:defRPr/>
            </a:pPr>
            <a:fld id="{1B3B8CDC-143C-4EC2-B4FD-C250334699CB}" type="datetime1">
              <a:rPr lang="en-US" smtClean="0"/>
              <a:pPr>
                <a:defRPr/>
              </a:pPr>
              <a:t>7/21/2015</a:t>
            </a:fld>
            <a:endParaRPr lang="en-AU"/>
          </a:p>
        </p:txBody>
      </p:sp>
      <p:sp>
        <p:nvSpPr>
          <p:cNvPr id="5" name="Footer Placeholder 4"/>
          <p:cNvSpPr>
            <a:spLocks noGrp="1"/>
          </p:cNvSpPr>
          <p:nvPr>
            <p:ph type="ftr" sz="quarter" idx="11"/>
          </p:nvPr>
        </p:nvSpPr>
        <p:spPr/>
        <p:txBody>
          <a:bodyPr/>
          <a:lstStyle>
            <a:lvl1pPr>
              <a:defRPr/>
            </a:lvl1pPr>
          </a:lstStyle>
          <a:p>
            <a:pPr>
              <a:defRPr/>
            </a:pPr>
            <a:r>
              <a:rPr lang="en-AU" smtClean="0"/>
              <a:t>maureen.dollard@unisa.edu.au</a:t>
            </a:r>
            <a:endParaRPr lang="en-AU"/>
          </a:p>
        </p:txBody>
      </p:sp>
      <p:sp>
        <p:nvSpPr>
          <p:cNvPr id="6" name="Slide Number Placeholder 5"/>
          <p:cNvSpPr>
            <a:spLocks noGrp="1"/>
          </p:cNvSpPr>
          <p:nvPr>
            <p:ph type="sldNum" sz="quarter" idx="12"/>
          </p:nvPr>
        </p:nvSpPr>
        <p:spPr/>
        <p:txBody>
          <a:bodyPr/>
          <a:lstStyle>
            <a:lvl1pPr>
              <a:defRPr/>
            </a:lvl1pPr>
          </a:lstStyle>
          <a:p>
            <a:pPr>
              <a:defRPr/>
            </a:pPr>
            <a:fld id="{49F4332D-7764-44D8-BC2B-6874F037878F}" type="slidenum">
              <a:rPr lang="en-AU"/>
              <a:pPr>
                <a:defRPr/>
              </a:pPr>
              <a:t>‹#›</a:t>
            </a:fld>
            <a:endParaRPr lang="en-AU"/>
          </a:p>
        </p:txBody>
      </p:sp>
    </p:spTree>
    <p:extLst>
      <p:ext uri="{BB962C8B-B14F-4D97-AF65-F5344CB8AC3E}">
        <p14:creationId xmlns:p14="http://schemas.microsoft.com/office/powerpoint/2010/main" val="421754636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61D3B770-C19F-4BD7-B9BC-B71A467C4A5D}" type="datetimeFigureOut">
              <a:rPr lang="en-AU" smtClean="0">
                <a:solidFill>
                  <a:prstClr val="black">
                    <a:tint val="75000"/>
                  </a:prstClr>
                </a:solidFill>
              </a:rPr>
              <a:pPr/>
              <a:t>21/07/2015</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2BE22457-A3B9-4300-B8AD-3EA8108A4D54}"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227367858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61D3B770-C19F-4BD7-B9BC-B71A467C4A5D}" type="datetimeFigureOut">
              <a:rPr lang="en-AU" smtClean="0">
                <a:solidFill>
                  <a:prstClr val="black">
                    <a:tint val="75000"/>
                  </a:prstClr>
                </a:solidFill>
              </a:rPr>
              <a:pPr/>
              <a:t>21/07/2015</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2BE22457-A3B9-4300-B8AD-3EA8108A4D54}"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298396209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lvl1pPr>
              <a:defRPr/>
            </a:lvl1pPr>
          </a:lstStyle>
          <a:p>
            <a:pPr>
              <a:defRPr/>
            </a:pPr>
            <a:fld id="{82BD1DEB-E44D-43DB-A6D6-AE8A3B71C519}" type="datetime1">
              <a:rPr lang="en-AU"/>
              <a:pPr>
                <a:defRPr/>
              </a:pPr>
              <a:t>21/07/2015</a:t>
            </a:fld>
            <a:endParaRPr lang="en-AU"/>
          </a:p>
        </p:txBody>
      </p:sp>
      <p:sp>
        <p:nvSpPr>
          <p:cNvPr id="5" name="Footer Placeholder 4"/>
          <p:cNvSpPr>
            <a:spLocks noGrp="1"/>
          </p:cNvSpPr>
          <p:nvPr>
            <p:ph type="ftr" sz="quarter" idx="11"/>
          </p:nvPr>
        </p:nvSpPr>
        <p:spPr/>
        <p:txBody>
          <a:bodyPr/>
          <a:lstStyle>
            <a:lvl1pPr>
              <a:defRPr/>
            </a:lvl1pPr>
          </a:lstStyle>
          <a:p>
            <a:pPr>
              <a:defRPr/>
            </a:pPr>
            <a:r>
              <a:rPr lang="en-AU"/>
              <a:t>maureen.dollard@unisa.edu.au ©</a:t>
            </a:r>
          </a:p>
        </p:txBody>
      </p:sp>
      <p:sp>
        <p:nvSpPr>
          <p:cNvPr id="6" name="Slide Number Placeholder 5"/>
          <p:cNvSpPr>
            <a:spLocks noGrp="1"/>
          </p:cNvSpPr>
          <p:nvPr>
            <p:ph type="sldNum" sz="quarter" idx="12"/>
          </p:nvPr>
        </p:nvSpPr>
        <p:spPr/>
        <p:txBody>
          <a:bodyPr/>
          <a:lstStyle>
            <a:lvl1pPr>
              <a:defRPr/>
            </a:lvl1pPr>
          </a:lstStyle>
          <a:p>
            <a:pPr>
              <a:defRPr/>
            </a:pPr>
            <a:fld id="{1B7F6ABC-35D5-470B-AD7C-E9250BEC947A}" type="slidenum">
              <a:rPr lang="en-AU" altLang="en-US"/>
              <a:pPr>
                <a:defRPr/>
              </a:pPr>
              <a:t>‹#›</a:t>
            </a:fld>
            <a:endParaRPr lang="en-AU" altLang="en-US"/>
          </a:p>
        </p:txBody>
      </p:sp>
    </p:spTree>
    <p:extLst>
      <p:ext uri="{BB962C8B-B14F-4D97-AF65-F5344CB8AC3E}">
        <p14:creationId xmlns:p14="http://schemas.microsoft.com/office/powerpoint/2010/main" val="397694367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a:defRPr/>
            </a:lvl1pPr>
          </a:lstStyle>
          <a:p>
            <a:pPr>
              <a:defRPr/>
            </a:pPr>
            <a:fld id="{82BD1DEB-E44D-43DB-A6D6-AE8A3B71C519}" type="datetime1">
              <a:rPr lang="en-AU"/>
              <a:pPr>
                <a:defRPr/>
              </a:pPr>
              <a:t>21/07/2015</a:t>
            </a:fld>
            <a:endParaRPr lang="en-AU"/>
          </a:p>
        </p:txBody>
      </p:sp>
      <p:sp>
        <p:nvSpPr>
          <p:cNvPr id="5" name="Footer Placeholder 4"/>
          <p:cNvSpPr>
            <a:spLocks noGrp="1"/>
          </p:cNvSpPr>
          <p:nvPr>
            <p:ph type="ftr" sz="quarter" idx="11"/>
          </p:nvPr>
        </p:nvSpPr>
        <p:spPr/>
        <p:txBody>
          <a:bodyPr/>
          <a:lstStyle>
            <a:lvl1pPr>
              <a:defRPr/>
            </a:lvl1pPr>
          </a:lstStyle>
          <a:p>
            <a:pPr>
              <a:defRPr/>
            </a:pPr>
            <a:r>
              <a:rPr lang="en-AU"/>
              <a:t>maureen.dollard@unisa.edu.au ©</a:t>
            </a:r>
          </a:p>
        </p:txBody>
      </p:sp>
      <p:sp>
        <p:nvSpPr>
          <p:cNvPr id="6" name="Slide Number Placeholder 5"/>
          <p:cNvSpPr>
            <a:spLocks noGrp="1"/>
          </p:cNvSpPr>
          <p:nvPr>
            <p:ph type="sldNum" sz="quarter" idx="12"/>
          </p:nvPr>
        </p:nvSpPr>
        <p:spPr/>
        <p:txBody>
          <a:bodyPr/>
          <a:lstStyle>
            <a:lvl1pPr>
              <a:defRPr/>
            </a:lvl1pPr>
          </a:lstStyle>
          <a:p>
            <a:pPr>
              <a:defRPr/>
            </a:pPr>
            <a:fld id="{85CEF482-D674-49B5-94E5-6B4D553C46A6}" type="slidenum">
              <a:rPr lang="en-AU" altLang="en-US"/>
              <a:pPr>
                <a:defRPr/>
              </a:pPr>
              <a:t>‹#›</a:t>
            </a:fld>
            <a:endParaRPr lang="en-AU" altLang="en-US"/>
          </a:p>
        </p:txBody>
      </p:sp>
    </p:spTree>
    <p:extLst>
      <p:ext uri="{BB962C8B-B14F-4D97-AF65-F5344CB8AC3E}">
        <p14:creationId xmlns:p14="http://schemas.microsoft.com/office/powerpoint/2010/main" val="343963095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2BD1DEB-E44D-43DB-A6D6-AE8A3B71C519}" type="datetime1">
              <a:rPr lang="en-AU"/>
              <a:pPr>
                <a:defRPr/>
              </a:pPr>
              <a:t>21/07/2015</a:t>
            </a:fld>
            <a:endParaRPr lang="en-AU"/>
          </a:p>
        </p:txBody>
      </p:sp>
      <p:sp>
        <p:nvSpPr>
          <p:cNvPr id="5" name="Footer Placeholder 4"/>
          <p:cNvSpPr>
            <a:spLocks noGrp="1"/>
          </p:cNvSpPr>
          <p:nvPr>
            <p:ph type="ftr" sz="quarter" idx="11"/>
          </p:nvPr>
        </p:nvSpPr>
        <p:spPr/>
        <p:txBody>
          <a:bodyPr/>
          <a:lstStyle>
            <a:lvl1pPr>
              <a:defRPr/>
            </a:lvl1pPr>
          </a:lstStyle>
          <a:p>
            <a:pPr>
              <a:defRPr/>
            </a:pPr>
            <a:r>
              <a:rPr lang="en-AU"/>
              <a:t>maureen.dollard@unisa.edu.au ©</a:t>
            </a:r>
          </a:p>
        </p:txBody>
      </p:sp>
      <p:sp>
        <p:nvSpPr>
          <p:cNvPr id="6" name="Slide Number Placeholder 5"/>
          <p:cNvSpPr>
            <a:spLocks noGrp="1"/>
          </p:cNvSpPr>
          <p:nvPr>
            <p:ph type="sldNum" sz="quarter" idx="12"/>
          </p:nvPr>
        </p:nvSpPr>
        <p:spPr/>
        <p:txBody>
          <a:bodyPr/>
          <a:lstStyle>
            <a:lvl1pPr>
              <a:defRPr/>
            </a:lvl1pPr>
          </a:lstStyle>
          <a:p>
            <a:pPr>
              <a:defRPr/>
            </a:pPr>
            <a:fld id="{ACCCEDA9-1252-413C-90DD-B0C42F385969}" type="slidenum">
              <a:rPr lang="en-AU" altLang="en-US"/>
              <a:pPr>
                <a:defRPr/>
              </a:pPr>
              <a:t>‹#›</a:t>
            </a:fld>
            <a:endParaRPr lang="en-AU" altLang="en-US"/>
          </a:p>
        </p:txBody>
      </p:sp>
    </p:spTree>
    <p:extLst>
      <p:ext uri="{BB962C8B-B14F-4D97-AF65-F5344CB8AC3E}">
        <p14:creationId xmlns:p14="http://schemas.microsoft.com/office/powerpoint/2010/main" val="39433764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3"/>
          <p:cNvSpPr>
            <a:spLocks noGrp="1"/>
          </p:cNvSpPr>
          <p:nvPr>
            <p:ph type="dt" sz="half" idx="10"/>
          </p:nvPr>
        </p:nvSpPr>
        <p:spPr/>
        <p:txBody>
          <a:bodyPr/>
          <a:lstStyle>
            <a:lvl1pPr>
              <a:defRPr/>
            </a:lvl1pPr>
          </a:lstStyle>
          <a:p>
            <a:pPr>
              <a:defRPr/>
            </a:pPr>
            <a:fld id="{82BD1DEB-E44D-43DB-A6D6-AE8A3B71C519}" type="datetime1">
              <a:rPr lang="en-AU"/>
              <a:pPr>
                <a:defRPr/>
              </a:pPr>
              <a:t>21/07/2015</a:t>
            </a:fld>
            <a:endParaRPr lang="en-AU"/>
          </a:p>
        </p:txBody>
      </p:sp>
      <p:sp>
        <p:nvSpPr>
          <p:cNvPr id="6" name="Footer Placeholder 4"/>
          <p:cNvSpPr>
            <a:spLocks noGrp="1"/>
          </p:cNvSpPr>
          <p:nvPr>
            <p:ph type="ftr" sz="quarter" idx="11"/>
          </p:nvPr>
        </p:nvSpPr>
        <p:spPr/>
        <p:txBody>
          <a:bodyPr/>
          <a:lstStyle>
            <a:lvl1pPr>
              <a:defRPr/>
            </a:lvl1pPr>
          </a:lstStyle>
          <a:p>
            <a:pPr>
              <a:defRPr/>
            </a:pPr>
            <a:r>
              <a:rPr lang="en-AU"/>
              <a:t>maureen.dollard@unisa.edu.au ©</a:t>
            </a:r>
          </a:p>
        </p:txBody>
      </p:sp>
      <p:sp>
        <p:nvSpPr>
          <p:cNvPr id="7" name="Slide Number Placeholder 5"/>
          <p:cNvSpPr>
            <a:spLocks noGrp="1"/>
          </p:cNvSpPr>
          <p:nvPr>
            <p:ph type="sldNum" sz="quarter" idx="12"/>
          </p:nvPr>
        </p:nvSpPr>
        <p:spPr/>
        <p:txBody>
          <a:bodyPr/>
          <a:lstStyle>
            <a:lvl1pPr>
              <a:defRPr/>
            </a:lvl1pPr>
          </a:lstStyle>
          <a:p>
            <a:pPr>
              <a:defRPr/>
            </a:pPr>
            <a:fld id="{E7B65F59-56D7-4614-B42A-493F3742A0EE}" type="slidenum">
              <a:rPr lang="en-AU" altLang="en-US"/>
              <a:pPr>
                <a:defRPr/>
              </a:pPr>
              <a:t>‹#›</a:t>
            </a:fld>
            <a:endParaRPr lang="en-AU" altLang="en-US"/>
          </a:p>
        </p:txBody>
      </p:sp>
    </p:spTree>
    <p:extLst>
      <p:ext uri="{BB962C8B-B14F-4D97-AF65-F5344CB8AC3E}">
        <p14:creationId xmlns:p14="http://schemas.microsoft.com/office/powerpoint/2010/main" val="160094472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3"/>
          <p:cNvSpPr>
            <a:spLocks noGrp="1"/>
          </p:cNvSpPr>
          <p:nvPr>
            <p:ph type="dt" sz="half" idx="10"/>
          </p:nvPr>
        </p:nvSpPr>
        <p:spPr/>
        <p:txBody>
          <a:bodyPr/>
          <a:lstStyle>
            <a:lvl1pPr>
              <a:defRPr/>
            </a:lvl1pPr>
          </a:lstStyle>
          <a:p>
            <a:pPr>
              <a:defRPr/>
            </a:pPr>
            <a:fld id="{82BD1DEB-E44D-43DB-A6D6-AE8A3B71C519}" type="datetime1">
              <a:rPr lang="en-AU"/>
              <a:pPr>
                <a:defRPr/>
              </a:pPr>
              <a:t>21/07/2015</a:t>
            </a:fld>
            <a:endParaRPr lang="en-AU"/>
          </a:p>
        </p:txBody>
      </p:sp>
      <p:sp>
        <p:nvSpPr>
          <p:cNvPr id="8" name="Footer Placeholder 4"/>
          <p:cNvSpPr>
            <a:spLocks noGrp="1"/>
          </p:cNvSpPr>
          <p:nvPr>
            <p:ph type="ftr" sz="quarter" idx="11"/>
          </p:nvPr>
        </p:nvSpPr>
        <p:spPr/>
        <p:txBody>
          <a:bodyPr/>
          <a:lstStyle>
            <a:lvl1pPr>
              <a:defRPr/>
            </a:lvl1pPr>
          </a:lstStyle>
          <a:p>
            <a:pPr>
              <a:defRPr/>
            </a:pPr>
            <a:r>
              <a:rPr lang="en-AU"/>
              <a:t>maureen.dollard@unisa.edu.au ©</a:t>
            </a:r>
          </a:p>
        </p:txBody>
      </p:sp>
      <p:sp>
        <p:nvSpPr>
          <p:cNvPr id="9" name="Slide Number Placeholder 5"/>
          <p:cNvSpPr>
            <a:spLocks noGrp="1"/>
          </p:cNvSpPr>
          <p:nvPr>
            <p:ph type="sldNum" sz="quarter" idx="12"/>
          </p:nvPr>
        </p:nvSpPr>
        <p:spPr/>
        <p:txBody>
          <a:bodyPr/>
          <a:lstStyle>
            <a:lvl1pPr>
              <a:defRPr/>
            </a:lvl1pPr>
          </a:lstStyle>
          <a:p>
            <a:pPr>
              <a:defRPr/>
            </a:pPr>
            <a:fld id="{28180301-A90C-4530-ADD8-BD00D4AAC8FE}" type="slidenum">
              <a:rPr lang="en-AU" altLang="en-US"/>
              <a:pPr>
                <a:defRPr/>
              </a:pPr>
              <a:t>‹#›</a:t>
            </a:fld>
            <a:endParaRPr lang="en-AU" altLang="en-US"/>
          </a:p>
        </p:txBody>
      </p:sp>
    </p:spTree>
    <p:extLst>
      <p:ext uri="{BB962C8B-B14F-4D97-AF65-F5344CB8AC3E}">
        <p14:creationId xmlns:p14="http://schemas.microsoft.com/office/powerpoint/2010/main" val="192188976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3"/>
          <p:cNvSpPr>
            <a:spLocks noGrp="1"/>
          </p:cNvSpPr>
          <p:nvPr>
            <p:ph type="dt" sz="half" idx="10"/>
          </p:nvPr>
        </p:nvSpPr>
        <p:spPr/>
        <p:txBody>
          <a:bodyPr/>
          <a:lstStyle>
            <a:lvl1pPr>
              <a:defRPr/>
            </a:lvl1pPr>
          </a:lstStyle>
          <a:p>
            <a:pPr>
              <a:defRPr/>
            </a:pPr>
            <a:fld id="{82BD1DEB-E44D-43DB-A6D6-AE8A3B71C519}" type="datetime1">
              <a:rPr lang="en-AU"/>
              <a:pPr>
                <a:defRPr/>
              </a:pPr>
              <a:t>21/07/2015</a:t>
            </a:fld>
            <a:endParaRPr lang="en-AU"/>
          </a:p>
        </p:txBody>
      </p:sp>
      <p:sp>
        <p:nvSpPr>
          <p:cNvPr id="4" name="Footer Placeholder 4"/>
          <p:cNvSpPr>
            <a:spLocks noGrp="1"/>
          </p:cNvSpPr>
          <p:nvPr>
            <p:ph type="ftr" sz="quarter" idx="11"/>
          </p:nvPr>
        </p:nvSpPr>
        <p:spPr/>
        <p:txBody>
          <a:bodyPr/>
          <a:lstStyle>
            <a:lvl1pPr>
              <a:defRPr/>
            </a:lvl1pPr>
          </a:lstStyle>
          <a:p>
            <a:pPr>
              <a:defRPr/>
            </a:pPr>
            <a:r>
              <a:rPr lang="en-AU"/>
              <a:t>maureen.dollard@unisa.edu.au ©</a:t>
            </a:r>
          </a:p>
        </p:txBody>
      </p:sp>
      <p:sp>
        <p:nvSpPr>
          <p:cNvPr id="5" name="Slide Number Placeholder 5"/>
          <p:cNvSpPr>
            <a:spLocks noGrp="1"/>
          </p:cNvSpPr>
          <p:nvPr>
            <p:ph type="sldNum" sz="quarter" idx="12"/>
          </p:nvPr>
        </p:nvSpPr>
        <p:spPr/>
        <p:txBody>
          <a:bodyPr/>
          <a:lstStyle>
            <a:lvl1pPr>
              <a:defRPr/>
            </a:lvl1pPr>
          </a:lstStyle>
          <a:p>
            <a:pPr>
              <a:defRPr/>
            </a:pPr>
            <a:fld id="{A80D9517-17F4-4CCF-BE3C-D7848D63B153}" type="slidenum">
              <a:rPr lang="en-AU" altLang="en-US"/>
              <a:pPr>
                <a:defRPr/>
              </a:pPr>
              <a:t>‹#›</a:t>
            </a:fld>
            <a:endParaRPr lang="en-AU" altLang="en-US"/>
          </a:p>
        </p:txBody>
      </p:sp>
    </p:spTree>
    <p:extLst>
      <p:ext uri="{BB962C8B-B14F-4D97-AF65-F5344CB8AC3E}">
        <p14:creationId xmlns:p14="http://schemas.microsoft.com/office/powerpoint/2010/main" val="2748936743"/>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2BD1DEB-E44D-43DB-A6D6-AE8A3B71C519}" type="datetime1">
              <a:rPr lang="en-AU"/>
              <a:pPr>
                <a:defRPr/>
              </a:pPr>
              <a:t>21/07/2015</a:t>
            </a:fld>
            <a:endParaRPr lang="en-AU"/>
          </a:p>
        </p:txBody>
      </p:sp>
      <p:sp>
        <p:nvSpPr>
          <p:cNvPr id="3" name="Footer Placeholder 4"/>
          <p:cNvSpPr>
            <a:spLocks noGrp="1"/>
          </p:cNvSpPr>
          <p:nvPr>
            <p:ph type="ftr" sz="quarter" idx="11"/>
          </p:nvPr>
        </p:nvSpPr>
        <p:spPr/>
        <p:txBody>
          <a:bodyPr/>
          <a:lstStyle>
            <a:lvl1pPr>
              <a:defRPr/>
            </a:lvl1pPr>
          </a:lstStyle>
          <a:p>
            <a:pPr>
              <a:defRPr/>
            </a:pPr>
            <a:r>
              <a:rPr lang="en-AU"/>
              <a:t>maureen.dollard@unisa.edu.au ©</a:t>
            </a:r>
          </a:p>
        </p:txBody>
      </p:sp>
      <p:sp>
        <p:nvSpPr>
          <p:cNvPr id="4" name="Slide Number Placeholder 5"/>
          <p:cNvSpPr>
            <a:spLocks noGrp="1"/>
          </p:cNvSpPr>
          <p:nvPr>
            <p:ph type="sldNum" sz="quarter" idx="12"/>
          </p:nvPr>
        </p:nvSpPr>
        <p:spPr/>
        <p:txBody>
          <a:bodyPr/>
          <a:lstStyle>
            <a:lvl1pPr>
              <a:defRPr/>
            </a:lvl1pPr>
          </a:lstStyle>
          <a:p>
            <a:pPr>
              <a:defRPr/>
            </a:pPr>
            <a:fld id="{0C436203-D2E3-4FB6-8B8A-D68600018AE2}" type="slidenum">
              <a:rPr lang="en-AU" altLang="en-US"/>
              <a:pPr>
                <a:defRPr/>
              </a:pPr>
              <a:t>‹#›</a:t>
            </a:fld>
            <a:endParaRPr lang="en-AU" altLang="en-US"/>
          </a:p>
        </p:txBody>
      </p:sp>
    </p:spTree>
    <p:extLst>
      <p:ext uri="{BB962C8B-B14F-4D97-AF65-F5344CB8AC3E}">
        <p14:creationId xmlns:p14="http://schemas.microsoft.com/office/powerpoint/2010/main" val="402281443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2BD1DEB-E44D-43DB-A6D6-AE8A3B71C519}" type="datetime1">
              <a:rPr lang="en-AU"/>
              <a:pPr>
                <a:defRPr/>
              </a:pPr>
              <a:t>21/07/2015</a:t>
            </a:fld>
            <a:endParaRPr lang="en-AU"/>
          </a:p>
        </p:txBody>
      </p:sp>
      <p:sp>
        <p:nvSpPr>
          <p:cNvPr id="6" name="Footer Placeholder 4"/>
          <p:cNvSpPr>
            <a:spLocks noGrp="1"/>
          </p:cNvSpPr>
          <p:nvPr>
            <p:ph type="ftr" sz="quarter" idx="11"/>
          </p:nvPr>
        </p:nvSpPr>
        <p:spPr/>
        <p:txBody>
          <a:bodyPr/>
          <a:lstStyle>
            <a:lvl1pPr>
              <a:defRPr/>
            </a:lvl1pPr>
          </a:lstStyle>
          <a:p>
            <a:pPr>
              <a:defRPr/>
            </a:pPr>
            <a:r>
              <a:rPr lang="en-AU"/>
              <a:t>maureen.dollard@unisa.edu.au ©</a:t>
            </a:r>
          </a:p>
        </p:txBody>
      </p:sp>
      <p:sp>
        <p:nvSpPr>
          <p:cNvPr id="7" name="Slide Number Placeholder 5"/>
          <p:cNvSpPr>
            <a:spLocks noGrp="1"/>
          </p:cNvSpPr>
          <p:nvPr>
            <p:ph type="sldNum" sz="quarter" idx="12"/>
          </p:nvPr>
        </p:nvSpPr>
        <p:spPr/>
        <p:txBody>
          <a:bodyPr/>
          <a:lstStyle>
            <a:lvl1pPr>
              <a:defRPr/>
            </a:lvl1pPr>
          </a:lstStyle>
          <a:p>
            <a:pPr>
              <a:defRPr/>
            </a:pPr>
            <a:fld id="{F16A5B3C-5E78-4EDE-B32F-3B3C0BBE5AD7}" type="slidenum">
              <a:rPr lang="en-AU" altLang="en-US"/>
              <a:pPr>
                <a:defRPr/>
              </a:pPr>
              <a:t>‹#›</a:t>
            </a:fld>
            <a:endParaRPr lang="en-AU" altLang="en-US"/>
          </a:p>
        </p:txBody>
      </p:sp>
    </p:spTree>
    <p:extLst>
      <p:ext uri="{BB962C8B-B14F-4D97-AF65-F5344CB8AC3E}">
        <p14:creationId xmlns:p14="http://schemas.microsoft.com/office/powerpoint/2010/main" val="29428893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a:defRPr/>
            </a:lvl1pPr>
          </a:lstStyle>
          <a:p>
            <a:pPr>
              <a:defRPr/>
            </a:pPr>
            <a:fld id="{DDE77304-2EC0-445F-BF3E-AD5445951A44}" type="datetime1">
              <a:rPr lang="en-US" smtClean="0"/>
              <a:pPr>
                <a:defRPr/>
              </a:pPr>
              <a:t>7/21/2015</a:t>
            </a:fld>
            <a:endParaRPr lang="en-AU"/>
          </a:p>
        </p:txBody>
      </p:sp>
      <p:sp>
        <p:nvSpPr>
          <p:cNvPr id="5" name="Footer Placeholder 4"/>
          <p:cNvSpPr>
            <a:spLocks noGrp="1"/>
          </p:cNvSpPr>
          <p:nvPr>
            <p:ph type="ftr" sz="quarter" idx="11"/>
          </p:nvPr>
        </p:nvSpPr>
        <p:spPr/>
        <p:txBody>
          <a:bodyPr/>
          <a:lstStyle>
            <a:lvl1pPr>
              <a:defRPr/>
            </a:lvl1pPr>
          </a:lstStyle>
          <a:p>
            <a:pPr>
              <a:defRPr/>
            </a:pPr>
            <a:r>
              <a:rPr lang="en-AU" smtClean="0"/>
              <a:t>maureen.dollard@unisa.edu.au</a:t>
            </a:r>
            <a:endParaRPr lang="en-AU"/>
          </a:p>
        </p:txBody>
      </p:sp>
      <p:sp>
        <p:nvSpPr>
          <p:cNvPr id="6" name="Slide Number Placeholder 5"/>
          <p:cNvSpPr>
            <a:spLocks noGrp="1"/>
          </p:cNvSpPr>
          <p:nvPr>
            <p:ph type="sldNum" sz="quarter" idx="12"/>
          </p:nvPr>
        </p:nvSpPr>
        <p:spPr/>
        <p:txBody>
          <a:bodyPr/>
          <a:lstStyle>
            <a:lvl1pPr>
              <a:defRPr/>
            </a:lvl1pPr>
          </a:lstStyle>
          <a:p>
            <a:pPr>
              <a:defRPr/>
            </a:pPr>
            <a:fld id="{E315949C-7B80-4984-B01C-354A1E978E94}" type="slidenum">
              <a:rPr lang="en-AU"/>
              <a:pPr>
                <a:defRPr/>
              </a:pPr>
              <a:t>‹#›</a:t>
            </a:fld>
            <a:endParaRPr lang="en-AU"/>
          </a:p>
        </p:txBody>
      </p:sp>
    </p:spTree>
    <p:extLst>
      <p:ext uri="{BB962C8B-B14F-4D97-AF65-F5344CB8AC3E}">
        <p14:creationId xmlns:p14="http://schemas.microsoft.com/office/powerpoint/2010/main" val="30229019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smtClean="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2BD1DEB-E44D-43DB-A6D6-AE8A3B71C519}" type="datetime1">
              <a:rPr lang="en-AU"/>
              <a:pPr>
                <a:defRPr/>
              </a:pPr>
              <a:t>21/07/2015</a:t>
            </a:fld>
            <a:endParaRPr lang="en-AU"/>
          </a:p>
        </p:txBody>
      </p:sp>
      <p:sp>
        <p:nvSpPr>
          <p:cNvPr id="6" name="Footer Placeholder 4"/>
          <p:cNvSpPr>
            <a:spLocks noGrp="1"/>
          </p:cNvSpPr>
          <p:nvPr>
            <p:ph type="ftr" sz="quarter" idx="11"/>
          </p:nvPr>
        </p:nvSpPr>
        <p:spPr/>
        <p:txBody>
          <a:bodyPr/>
          <a:lstStyle>
            <a:lvl1pPr>
              <a:defRPr/>
            </a:lvl1pPr>
          </a:lstStyle>
          <a:p>
            <a:pPr>
              <a:defRPr/>
            </a:pPr>
            <a:r>
              <a:rPr lang="en-AU"/>
              <a:t>maureen.dollard@unisa.edu.au ©</a:t>
            </a:r>
          </a:p>
        </p:txBody>
      </p:sp>
      <p:sp>
        <p:nvSpPr>
          <p:cNvPr id="7" name="Slide Number Placeholder 5"/>
          <p:cNvSpPr>
            <a:spLocks noGrp="1"/>
          </p:cNvSpPr>
          <p:nvPr>
            <p:ph type="sldNum" sz="quarter" idx="12"/>
          </p:nvPr>
        </p:nvSpPr>
        <p:spPr/>
        <p:txBody>
          <a:bodyPr/>
          <a:lstStyle>
            <a:lvl1pPr>
              <a:defRPr/>
            </a:lvl1pPr>
          </a:lstStyle>
          <a:p>
            <a:pPr>
              <a:defRPr/>
            </a:pPr>
            <a:fld id="{E5DDCA4E-7598-4DEE-A038-DC4A9B9FF05C}" type="slidenum">
              <a:rPr lang="en-AU" altLang="en-US"/>
              <a:pPr>
                <a:defRPr/>
              </a:pPr>
              <a:t>‹#›</a:t>
            </a:fld>
            <a:endParaRPr lang="en-AU" altLang="en-US"/>
          </a:p>
        </p:txBody>
      </p:sp>
    </p:spTree>
    <p:extLst>
      <p:ext uri="{BB962C8B-B14F-4D97-AF65-F5344CB8AC3E}">
        <p14:creationId xmlns:p14="http://schemas.microsoft.com/office/powerpoint/2010/main" val="650819636"/>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a:defRPr/>
            </a:lvl1pPr>
          </a:lstStyle>
          <a:p>
            <a:pPr>
              <a:defRPr/>
            </a:pPr>
            <a:fld id="{82BD1DEB-E44D-43DB-A6D6-AE8A3B71C519}" type="datetime1">
              <a:rPr lang="en-AU"/>
              <a:pPr>
                <a:defRPr/>
              </a:pPr>
              <a:t>21/07/2015</a:t>
            </a:fld>
            <a:endParaRPr lang="en-AU"/>
          </a:p>
        </p:txBody>
      </p:sp>
      <p:sp>
        <p:nvSpPr>
          <p:cNvPr id="5" name="Footer Placeholder 4"/>
          <p:cNvSpPr>
            <a:spLocks noGrp="1"/>
          </p:cNvSpPr>
          <p:nvPr>
            <p:ph type="ftr" sz="quarter" idx="11"/>
          </p:nvPr>
        </p:nvSpPr>
        <p:spPr/>
        <p:txBody>
          <a:bodyPr/>
          <a:lstStyle>
            <a:lvl1pPr>
              <a:defRPr/>
            </a:lvl1pPr>
          </a:lstStyle>
          <a:p>
            <a:pPr>
              <a:defRPr/>
            </a:pPr>
            <a:r>
              <a:rPr lang="en-AU"/>
              <a:t>maureen.dollard@unisa.edu.au ©</a:t>
            </a:r>
          </a:p>
        </p:txBody>
      </p:sp>
      <p:sp>
        <p:nvSpPr>
          <p:cNvPr id="6" name="Slide Number Placeholder 5"/>
          <p:cNvSpPr>
            <a:spLocks noGrp="1"/>
          </p:cNvSpPr>
          <p:nvPr>
            <p:ph type="sldNum" sz="quarter" idx="12"/>
          </p:nvPr>
        </p:nvSpPr>
        <p:spPr/>
        <p:txBody>
          <a:bodyPr/>
          <a:lstStyle>
            <a:lvl1pPr>
              <a:defRPr/>
            </a:lvl1pPr>
          </a:lstStyle>
          <a:p>
            <a:pPr>
              <a:defRPr/>
            </a:pPr>
            <a:fld id="{9E443809-C522-4634-B277-6E665BC1FABC}" type="slidenum">
              <a:rPr lang="en-AU" altLang="en-US"/>
              <a:pPr>
                <a:defRPr/>
              </a:pPr>
              <a:t>‹#›</a:t>
            </a:fld>
            <a:endParaRPr lang="en-AU" altLang="en-US"/>
          </a:p>
        </p:txBody>
      </p:sp>
    </p:spTree>
    <p:extLst>
      <p:ext uri="{BB962C8B-B14F-4D97-AF65-F5344CB8AC3E}">
        <p14:creationId xmlns:p14="http://schemas.microsoft.com/office/powerpoint/2010/main" val="271843222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a:defRPr/>
            </a:lvl1pPr>
          </a:lstStyle>
          <a:p>
            <a:pPr>
              <a:defRPr/>
            </a:pPr>
            <a:fld id="{82BD1DEB-E44D-43DB-A6D6-AE8A3B71C519}" type="datetime1">
              <a:rPr lang="en-AU"/>
              <a:pPr>
                <a:defRPr/>
              </a:pPr>
              <a:t>21/07/2015</a:t>
            </a:fld>
            <a:endParaRPr lang="en-AU"/>
          </a:p>
        </p:txBody>
      </p:sp>
      <p:sp>
        <p:nvSpPr>
          <p:cNvPr id="5" name="Footer Placeholder 4"/>
          <p:cNvSpPr>
            <a:spLocks noGrp="1"/>
          </p:cNvSpPr>
          <p:nvPr>
            <p:ph type="ftr" sz="quarter" idx="11"/>
          </p:nvPr>
        </p:nvSpPr>
        <p:spPr/>
        <p:txBody>
          <a:bodyPr/>
          <a:lstStyle>
            <a:lvl1pPr>
              <a:defRPr/>
            </a:lvl1pPr>
          </a:lstStyle>
          <a:p>
            <a:pPr>
              <a:defRPr/>
            </a:pPr>
            <a:r>
              <a:rPr lang="en-AU"/>
              <a:t>maureen.dollard@unisa.edu.au ©</a:t>
            </a:r>
          </a:p>
        </p:txBody>
      </p:sp>
      <p:sp>
        <p:nvSpPr>
          <p:cNvPr id="6" name="Slide Number Placeholder 5"/>
          <p:cNvSpPr>
            <a:spLocks noGrp="1"/>
          </p:cNvSpPr>
          <p:nvPr>
            <p:ph type="sldNum" sz="quarter" idx="12"/>
          </p:nvPr>
        </p:nvSpPr>
        <p:spPr/>
        <p:txBody>
          <a:bodyPr/>
          <a:lstStyle>
            <a:lvl1pPr>
              <a:defRPr/>
            </a:lvl1pPr>
          </a:lstStyle>
          <a:p>
            <a:pPr>
              <a:defRPr/>
            </a:pPr>
            <a:fld id="{22CE3282-8F1B-448E-83CD-EE8196C061FF}" type="slidenum">
              <a:rPr lang="en-AU" altLang="en-US"/>
              <a:pPr>
                <a:defRPr/>
              </a:pPr>
              <a:t>‹#›</a:t>
            </a:fld>
            <a:endParaRPr lang="en-AU" altLang="en-US"/>
          </a:p>
        </p:txBody>
      </p:sp>
    </p:spTree>
    <p:extLst>
      <p:ext uri="{BB962C8B-B14F-4D97-AF65-F5344CB8AC3E}">
        <p14:creationId xmlns:p14="http://schemas.microsoft.com/office/powerpoint/2010/main" val="384994084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AU"/>
          </a:p>
        </p:txBody>
      </p:sp>
      <p:sp>
        <p:nvSpPr>
          <p:cNvPr id="3" name="Chart Placeholder 2"/>
          <p:cNvSpPr>
            <a:spLocks noGrp="1"/>
          </p:cNvSpPr>
          <p:nvPr>
            <p:ph type="chart" idx="1"/>
          </p:nvPr>
        </p:nvSpPr>
        <p:spPr>
          <a:xfrm>
            <a:off x="457200" y="1600200"/>
            <a:ext cx="8229600" cy="4525963"/>
          </a:xfrm>
        </p:spPr>
        <p:txBody>
          <a:bodyPr/>
          <a:lstStyle/>
          <a:p>
            <a:pPr lvl="0"/>
            <a:endParaRPr lang="en-AU" noProof="0"/>
          </a:p>
        </p:txBody>
      </p:sp>
      <p:sp>
        <p:nvSpPr>
          <p:cNvPr id="4" name="Date Placeholder 3"/>
          <p:cNvSpPr>
            <a:spLocks noGrp="1"/>
          </p:cNvSpPr>
          <p:nvPr>
            <p:ph type="dt" sz="half" idx="10"/>
          </p:nvPr>
        </p:nvSpPr>
        <p:spPr/>
        <p:txBody>
          <a:bodyPr/>
          <a:lstStyle>
            <a:lvl1pPr>
              <a:defRPr/>
            </a:lvl1pPr>
          </a:lstStyle>
          <a:p>
            <a:pPr>
              <a:defRPr/>
            </a:pPr>
            <a:fld id="{82BD1DEB-E44D-43DB-A6D6-AE8A3B71C519}" type="datetime1">
              <a:rPr lang="en-AU"/>
              <a:pPr>
                <a:defRPr/>
              </a:pPr>
              <a:t>21/07/2015</a:t>
            </a:fld>
            <a:endParaRPr lang="en-AU"/>
          </a:p>
        </p:txBody>
      </p:sp>
      <p:sp>
        <p:nvSpPr>
          <p:cNvPr id="5" name="Footer Placeholder 4"/>
          <p:cNvSpPr>
            <a:spLocks noGrp="1"/>
          </p:cNvSpPr>
          <p:nvPr>
            <p:ph type="ftr" sz="quarter" idx="11"/>
          </p:nvPr>
        </p:nvSpPr>
        <p:spPr/>
        <p:txBody>
          <a:bodyPr/>
          <a:lstStyle>
            <a:lvl1pPr>
              <a:defRPr/>
            </a:lvl1pPr>
          </a:lstStyle>
          <a:p>
            <a:pPr>
              <a:defRPr/>
            </a:pPr>
            <a:r>
              <a:rPr lang="en-AU"/>
              <a:t>maureen.dollard@unisa.edu.au ©</a:t>
            </a:r>
          </a:p>
        </p:txBody>
      </p:sp>
      <p:sp>
        <p:nvSpPr>
          <p:cNvPr id="6" name="Slide Number Placeholder 5"/>
          <p:cNvSpPr>
            <a:spLocks noGrp="1"/>
          </p:cNvSpPr>
          <p:nvPr>
            <p:ph type="sldNum" sz="quarter" idx="12"/>
          </p:nvPr>
        </p:nvSpPr>
        <p:spPr/>
        <p:txBody>
          <a:bodyPr/>
          <a:lstStyle>
            <a:lvl1pPr>
              <a:defRPr/>
            </a:lvl1pPr>
          </a:lstStyle>
          <a:p>
            <a:pPr>
              <a:defRPr/>
            </a:pPr>
            <a:fld id="{10D5DDFA-B49C-4983-895A-E42C1571202B}" type="slidenum">
              <a:rPr lang="en-AU" altLang="en-US"/>
              <a:pPr>
                <a:defRPr/>
              </a:pPr>
              <a:t>‹#›</a:t>
            </a:fld>
            <a:endParaRPr lang="en-AU" altLang="en-US"/>
          </a:p>
        </p:txBody>
      </p:sp>
    </p:spTree>
    <p:extLst>
      <p:ext uri="{BB962C8B-B14F-4D97-AF65-F5344CB8AC3E}">
        <p14:creationId xmlns:p14="http://schemas.microsoft.com/office/powerpoint/2010/main" val="47994294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AU"/>
          </a:p>
        </p:txBody>
      </p:sp>
      <p:sp>
        <p:nvSpPr>
          <p:cNvPr id="3" name="SmartArt Placeholder 2"/>
          <p:cNvSpPr>
            <a:spLocks noGrp="1"/>
          </p:cNvSpPr>
          <p:nvPr>
            <p:ph type="dgm" idx="1"/>
          </p:nvPr>
        </p:nvSpPr>
        <p:spPr>
          <a:xfrm>
            <a:off x="457200" y="1600200"/>
            <a:ext cx="8229600" cy="4530725"/>
          </a:xfrm>
        </p:spPr>
        <p:txBody>
          <a:bodyPr rtlCol="0">
            <a:normAutofit/>
          </a:bodyPr>
          <a:lstStyle/>
          <a:p>
            <a:pPr lvl="0"/>
            <a:endParaRPr lang="en-AU" noProof="0" smtClean="0"/>
          </a:p>
        </p:txBody>
      </p:sp>
      <p:sp>
        <p:nvSpPr>
          <p:cNvPr id="4" name="Date Placeholder 3"/>
          <p:cNvSpPr>
            <a:spLocks noGrp="1"/>
          </p:cNvSpPr>
          <p:nvPr>
            <p:ph type="dt" sz="half" idx="10"/>
          </p:nvPr>
        </p:nvSpPr>
        <p:spPr>
          <a:xfrm>
            <a:off x="457200" y="6243638"/>
            <a:ext cx="2133600" cy="457200"/>
          </a:xfrm>
        </p:spPr>
        <p:txBody>
          <a:bodyPr/>
          <a:lstStyle>
            <a:lvl1pPr>
              <a:defRPr/>
            </a:lvl1pPr>
          </a:lstStyle>
          <a:p>
            <a:pPr>
              <a:defRPr/>
            </a:pPr>
            <a:fld id="{91B76E30-71A7-43DD-9755-D438C05CA73B}" type="datetime1">
              <a:rPr lang="en-AU"/>
              <a:pPr>
                <a:defRPr/>
              </a:pPr>
              <a:t>21/07/2015</a:t>
            </a:fld>
            <a:endParaRPr lang="en-AU"/>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pPr>
              <a:defRPr/>
            </a:pPr>
            <a:r>
              <a:rPr lang="en-AU"/>
              <a:t>maureen.dollard@unisa.edu.au ©</a:t>
            </a:r>
          </a:p>
        </p:txBody>
      </p:sp>
      <p:sp>
        <p:nvSpPr>
          <p:cNvPr id="6" name="Slide Number Placeholder 5"/>
          <p:cNvSpPr>
            <a:spLocks noGrp="1"/>
          </p:cNvSpPr>
          <p:nvPr>
            <p:ph type="sldNum" sz="quarter" idx="12"/>
          </p:nvPr>
        </p:nvSpPr>
        <p:spPr>
          <a:xfrm>
            <a:off x="6553200" y="6243638"/>
            <a:ext cx="2133600" cy="457200"/>
          </a:xfrm>
        </p:spPr>
        <p:txBody>
          <a:bodyPr/>
          <a:lstStyle>
            <a:lvl1pPr>
              <a:defRPr/>
            </a:lvl1pPr>
          </a:lstStyle>
          <a:p>
            <a:pPr>
              <a:defRPr/>
            </a:pPr>
            <a:fld id="{6672D33B-76FE-4632-8A44-9BC15813AC69}" type="slidenum">
              <a:rPr lang="en-AU" altLang="en-US"/>
              <a:pPr>
                <a:defRPr/>
              </a:pPr>
              <a:t>‹#›</a:t>
            </a:fld>
            <a:endParaRPr lang="en-AU" altLang="en-US"/>
          </a:p>
        </p:txBody>
      </p:sp>
    </p:spTree>
    <p:extLst>
      <p:ext uri="{BB962C8B-B14F-4D97-AF65-F5344CB8AC3E}">
        <p14:creationId xmlns:p14="http://schemas.microsoft.com/office/powerpoint/2010/main" val="2170537512"/>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lvl1pPr>
              <a:defRPr/>
            </a:lvl1pPr>
          </a:lstStyle>
          <a:p>
            <a:endParaRPr lang="en-AU">
              <a:solidFill>
                <a:srgbClr val="FFFFFF"/>
              </a:solidFill>
            </a:endParaRPr>
          </a:p>
        </p:txBody>
      </p:sp>
      <p:sp>
        <p:nvSpPr>
          <p:cNvPr id="5" name="Footer Placeholder 4"/>
          <p:cNvSpPr>
            <a:spLocks noGrp="1"/>
          </p:cNvSpPr>
          <p:nvPr>
            <p:ph type="ftr" sz="quarter" idx="11"/>
          </p:nvPr>
        </p:nvSpPr>
        <p:spPr/>
        <p:txBody>
          <a:bodyPr/>
          <a:lstStyle>
            <a:lvl1pPr>
              <a:defRPr/>
            </a:lvl1pPr>
          </a:lstStyle>
          <a:p>
            <a:r>
              <a:rPr lang="en-AU">
                <a:solidFill>
                  <a:srgbClr val="FFFFFF"/>
                </a:solidFill>
              </a:rPr>
              <a:t>maureen.dollard@unisa.edu.au</a:t>
            </a:r>
          </a:p>
        </p:txBody>
      </p:sp>
      <p:sp>
        <p:nvSpPr>
          <p:cNvPr id="6" name="Slide Number Placeholder 5"/>
          <p:cNvSpPr>
            <a:spLocks noGrp="1"/>
          </p:cNvSpPr>
          <p:nvPr>
            <p:ph type="sldNum" sz="quarter" idx="12"/>
          </p:nvPr>
        </p:nvSpPr>
        <p:spPr/>
        <p:txBody>
          <a:bodyPr/>
          <a:lstStyle>
            <a:lvl1pPr>
              <a:defRPr/>
            </a:lvl1pPr>
          </a:lstStyle>
          <a:p>
            <a:fld id="{43904F05-2DB8-4CF6-B60C-326D353A5D37}" type="slidenum">
              <a:rPr lang="en-AU">
                <a:solidFill>
                  <a:srgbClr val="FFFFFF"/>
                </a:solidFill>
              </a:rPr>
              <a:pPr/>
              <a:t>‹#›</a:t>
            </a:fld>
            <a:endParaRPr lang="en-AU">
              <a:solidFill>
                <a:srgbClr val="FFFFFF"/>
              </a:solidFill>
            </a:endParaRPr>
          </a:p>
        </p:txBody>
      </p:sp>
    </p:spTree>
    <p:extLst>
      <p:ext uri="{BB962C8B-B14F-4D97-AF65-F5344CB8AC3E}">
        <p14:creationId xmlns:p14="http://schemas.microsoft.com/office/powerpoint/2010/main" val="2992699793"/>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a:defRPr/>
            </a:lvl1pPr>
          </a:lstStyle>
          <a:p>
            <a:endParaRPr lang="en-AU">
              <a:solidFill>
                <a:srgbClr val="FFFFFF"/>
              </a:solidFill>
            </a:endParaRPr>
          </a:p>
        </p:txBody>
      </p:sp>
      <p:sp>
        <p:nvSpPr>
          <p:cNvPr id="5" name="Footer Placeholder 4"/>
          <p:cNvSpPr>
            <a:spLocks noGrp="1"/>
          </p:cNvSpPr>
          <p:nvPr>
            <p:ph type="ftr" sz="quarter" idx="11"/>
          </p:nvPr>
        </p:nvSpPr>
        <p:spPr/>
        <p:txBody>
          <a:bodyPr/>
          <a:lstStyle>
            <a:lvl1pPr>
              <a:defRPr/>
            </a:lvl1pPr>
          </a:lstStyle>
          <a:p>
            <a:r>
              <a:rPr lang="en-AU">
                <a:solidFill>
                  <a:srgbClr val="FFFFFF"/>
                </a:solidFill>
              </a:rPr>
              <a:t>maureen.dollard@unisa.edu.au</a:t>
            </a:r>
          </a:p>
        </p:txBody>
      </p:sp>
      <p:sp>
        <p:nvSpPr>
          <p:cNvPr id="6" name="Slide Number Placeholder 5"/>
          <p:cNvSpPr>
            <a:spLocks noGrp="1"/>
          </p:cNvSpPr>
          <p:nvPr>
            <p:ph type="sldNum" sz="quarter" idx="12"/>
          </p:nvPr>
        </p:nvSpPr>
        <p:spPr/>
        <p:txBody>
          <a:bodyPr/>
          <a:lstStyle>
            <a:lvl1pPr>
              <a:defRPr/>
            </a:lvl1pPr>
          </a:lstStyle>
          <a:p>
            <a:fld id="{43846CB8-43DF-4484-8238-5986D1368FBA}" type="slidenum">
              <a:rPr lang="en-AU">
                <a:solidFill>
                  <a:srgbClr val="FFFFFF"/>
                </a:solidFill>
              </a:rPr>
              <a:pPr/>
              <a:t>‹#›</a:t>
            </a:fld>
            <a:endParaRPr lang="en-AU">
              <a:solidFill>
                <a:srgbClr val="FFFFFF"/>
              </a:solidFill>
            </a:endParaRPr>
          </a:p>
        </p:txBody>
      </p:sp>
    </p:spTree>
    <p:extLst>
      <p:ext uri="{BB962C8B-B14F-4D97-AF65-F5344CB8AC3E}">
        <p14:creationId xmlns:p14="http://schemas.microsoft.com/office/powerpoint/2010/main" val="4231424759"/>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AU">
              <a:solidFill>
                <a:srgbClr val="FFFFFF"/>
              </a:solidFill>
            </a:endParaRPr>
          </a:p>
        </p:txBody>
      </p:sp>
      <p:sp>
        <p:nvSpPr>
          <p:cNvPr id="5" name="Footer Placeholder 4"/>
          <p:cNvSpPr>
            <a:spLocks noGrp="1"/>
          </p:cNvSpPr>
          <p:nvPr>
            <p:ph type="ftr" sz="quarter" idx="11"/>
          </p:nvPr>
        </p:nvSpPr>
        <p:spPr/>
        <p:txBody>
          <a:bodyPr/>
          <a:lstStyle>
            <a:lvl1pPr>
              <a:defRPr/>
            </a:lvl1pPr>
          </a:lstStyle>
          <a:p>
            <a:r>
              <a:rPr lang="en-AU">
                <a:solidFill>
                  <a:srgbClr val="FFFFFF"/>
                </a:solidFill>
              </a:rPr>
              <a:t>maureen.dollard@unisa.edu.au</a:t>
            </a:r>
          </a:p>
        </p:txBody>
      </p:sp>
      <p:sp>
        <p:nvSpPr>
          <p:cNvPr id="6" name="Slide Number Placeholder 5"/>
          <p:cNvSpPr>
            <a:spLocks noGrp="1"/>
          </p:cNvSpPr>
          <p:nvPr>
            <p:ph type="sldNum" sz="quarter" idx="12"/>
          </p:nvPr>
        </p:nvSpPr>
        <p:spPr/>
        <p:txBody>
          <a:bodyPr/>
          <a:lstStyle>
            <a:lvl1pPr>
              <a:defRPr/>
            </a:lvl1pPr>
          </a:lstStyle>
          <a:p>
            <a:fld id="{CDB7F951-2AAD-4A1F-BE1C-270D8CF0FACF}" type="slidenum">
              <a:rPr lang="en-AU">
                <a:solidFill>
                  <a:srgbClr val="FFFFFF"/>
                </a:solidFill>
              </a:rPr>
              <a:pPr/>
              <a:t>‹#›</a:t>
            </a:fld>
            <a:endParaRPr lang="en-AU">
              <a:solidFill>
                <a:srgbClr val="FFFFFF"/>
              </a:solidFill>
            </a:endParaRPr>
          </a:p>
        </p:txBody>
      </p:sp>
    </p:spTree>
    <p:extLst>
      <p:ext uri="{BB962C8B-B14F-4D97-AF65-F5344CB8AC3E}">
        <p14:creationId xmlns:p14="http://schemas.microsoft.com/office/powerpoint/2010/main" val="1901329978"/>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lvl1pPr>
              <a:defRPr/>
            </a:lvl1pPr>
          </a:lstStyle>
          <a:p>
            <a:endParaRPr lang="en-AU">
              <a:solidFill>
                <a:srgbClr val="FFFFFF"/>
              </a:solidFill>
            </a:endParaRPr>
          </a:p>
        </p:txBody>
      </p:sp>
      <p:sp>
        <p:nvSpPr>
          <p:cNvPr id="6" name="Footer Placeholder 5"/>
          <p:cNvSpPr>
            <a:spLocks noGrp="1"/>
          </p:cNvSpPr>
          <p:nvPr>
            <p:ph type="ftr" sz="quarter" idx="11"/>
          </p:nvPr>
        </p:nvSpPr>
        <p:spPr/>
        <p:txBody>
          <a:bodyPr/>
          <a:lstStyle>
            <a:lvl1pPr>
              <a:defRPr/>
            </a:lvl1pPr>
          </a:lstStyle>
          <a:p>
            <a:r>
              <a:rPr lang="en-AU">
                <a:solidFill>
                  <a:srgbClr val="FFFFFF"/>
                </a:solidFill>
              </a:rPr>
              <a:t>maureen.dollard@unisa.edu.au</a:t>
            </a:r>
          </a:p>
        </p:txBody>
      </p:sp>
      <p:sp>
        <p:nvSpPr>
          <p:cNvPr id="7" name="Slide Number Placeholder 6"/>
          <p:cNvSpPr>
            <a:spLocks noGrp="1"/>
          </p:cNvSpPr>
          <p:nvPr>
            <p:ph type="sldNum" sz="quarter" idx="12"/>
          </p:nvPr>
        </p:nvSpPr>
        <p:spPr/>
        <p:txBody>
          <a:bodyPr/>
          <a:lstStyle>
            <a:lvl1pPr>
              <a:defRPr/>
            </a:lvl1pPr>
          </a:lstStyle>
          <a:p>
            <a:fld id="{360576D4-9515-4AD4-BE07-332EC1E05429}" type="slidenum">
              <a:rPr lang="en-AU">
                <a:solidFill>
                  <a:srgbClr val="FFFFFF"/>
                </a:solidFill>
              </a:rPr>
              <a:pPr/>
              <a:t>‹#›</a:t>
            </a:fld>
            <a:endParaRPr lang="en-AU">
              <a:solidFill>
                <a:srgbClr val="FFFFFF"/>
              </a:solidFill>
            </a:endParaRPr>
          </a:p>
        </p:txBody>
      </p:sp>
    </p:spTree>
    <p:extLst>
      <p:ext uri="{BB962C8B-B14F-4D97-AF65-F5344CB8AC3E}">
        <p14:creationId xmlns:p14="http://schemas.microsoft.com/office/powerpoint/2010/main" val="224455765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lvl1pPr>
              <a:defRPr/>
            </a:lvl1pPr>
          </a:lstStyle>
          <a:p>
            <a:endParaRPr lang="en-AU">
              <a:solidFill>
                <a:srgbClr val="FFFFFF"/>
              </a:solidFill>
            </a:endParaRPr>
          </a:p>
        </p:txBody>
      </p:sp>
      <p:sp>
        <p:nvSpPr>
          <p:cNvPr id="8" name="Footer Placeholder 7"/>
          <p:cNvSpPr>
            <a:spLocks noGrp="1"/>
          </p:cNvSpPr>
          <p:nvPr>
            <p:ph type="ftr" sz="quarter" idx="11"/>
          </p:nvPr>
        </p:nvSpPr>
        <p:spPr/>
        <p:txBody>
          <a:bodyPr/>
          <a:lstStyle>
            <a:lvl1pPr>
              <a:defRPr/>
            </a:lvl1pPr>
          </a:lstStyle>
          <a:p>
            <a:r>
              <a:rPr lang="en-AU">
                <a:solidFill>
                  <a:srgbClr val="FFFFFF"/>
                </a:solidFill>
              </a:rPr>
              <a:t>maureen.dollard@unisa.edu.au</a:t>
            </a:r>
          </a:p>
        </p:txBody>
      </p:sp>
      <p:sp>
        <p:nvSpPr>
          <p:cNvPr id="9" name="Slide Number Placeholder 8"/>
          <p:cNvSpPr>
            <a:spLocks noGrp="1"/>
          </p:cNvSpPr>
          <p:nvPr>
            <p:ph type="sldNum" sz="quarter" idx="12"/>
          </p:nvPr>
        </p:nvSpPr>
        <p:spPr/>
        <p:txBody>
          <a:bodyPr/>
          <a:lstStyle>
            <a:lvl1pPr>
              <a:defRPr/>
            </a:lvl1pPr>
          </a:lstStyle>
          <a:p>
            <a:fld id="{37937AA4-0E1F-45B1-B803-2E6EE43B6713}" type="slidenum">
              <a:rPr lang="en-AU">
                <a:solidFill>
                  <a:srgbClr val="FFFFFF"/>
                </a:solidFill>
              </a:rPr>
              <a:pPr/>
              <a:t>‹#›</a:t>
            </a:fld>
            <a:endParaRPr lang="en-AU">
              <a:solidFill>
                <a:srgbClr val="FFFFFF"/>
              </a:solidFill>
            </a:endParaRPr>
          </a:p>
        </p:txBody>
      </p:sp>
    </p:spTree>
    <p:extLst>
      <p:ext uri="{BB962C8B-B14F-4D97-AF65-F5344CB8AC3E}">
        <p14:creationId xmlns:p14="http://schemas.microsoft.com/office/powerpoint/2010/main" val="17018960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AU"/>
          </a:p>
        </p:txBody>
      </p:sp>
      <p:sp>
        <p:nvSpPr>
          <p:cNvPr id="3" name="Chart Placeholder 2"/>
          <p:cNvSpPr>
            <a:spLocks noGrp="1"/>
          </p:cNvSpPr>
          <p:nvPr>
            <p:ph type="chart" idx="1"/>
          </p:nvPr>
        </p:nvSpPr>
        <p:spPr>
          <a:xfrm>
            <a:off x="457200" y="1600200"/>
            <a:ext cx="8229600" cy="4525963"/>
          </a:xfrm>
        </p:spPr>
        <p:txBody>
          <a:bodyPr/>
          <a:lstStyle/>
          <a:p>
            <a:pPr lvl="0"/>
            <a:endParaRPr lang="en-AU" noProof="0"/>
          </a:p>
        </p:txBody>
      </p:sp>
      <p:sp>
        <p:nvSpPr>
          <p:cNvPr id="4" name="Date Placeholder 3"/>
          <p:cNvSpPr>
            <a:spLocks noGrp="1"/>
          </p:cNvSpPr>
          <p:nvPr>
            <p:ph type="dt" sz="half" idx="10"/>
          </p:nvPr>
        </p:nvSpPr>
        <p:spPr/>
        <p:txBody>
          <a:bodyPr/>
          <a:lstStyle>
            <a:lvl1pPr>
              <a:defRPr/>
            </a:lvl1pPr>
          </a:lstStyle>
          <a:p>
            <a:pPr>
              <a:defRPr/>
            </a:pPr>
            <a:fld id="{53436558-724C-4B75-884A-5CF5D38EA998}" type="datetime1">
              <a:rPr lang="en-US" smtClean="0"/>
              <a:pPr>
                <a:defRPr/>
              </a:pPr>
              <a:t>7/21/2015</a:t>
            </a:fld>
            <a:endParaRPr lang="en-AU"/>
          </a:p>
        </p:txBody>
      </p:sp>
      <p:sp>
        <p:nvSpPr>
          <p:cNvPr id="5" name="Footer Placeholder 4"/>
          <p:cNvSpPr>
            <a:spLocks noGrp="1"/>
          </p:cNvSpPr>
          <p:nvPr>
            <p:ph type="ftr" sz="quarter" idx="11"/>
          </p:nvPr>
        </p:nvSpPr>
        <p:spPr/>
        <p:txBody>
          <a:bodyPr/>
          <a:lstStyle>
            <a:lvl1pPr>
              <a:defRPr/>
            </a:lvl1pPr>
          </a:lstStyle>
          <a:p>
            <a:pPr>
              <a:defRPr/>
            </a:pPr>
            <a:r>
              <a:rPr lang="en-AU" smtClean="0"/>
              <a:t>maureen.dollard@unisa.edu.au</a:t>
            </a:r>
            <a:endParaRPr lang="en-AU"/>
          </a:p>
        </p:txBody>
      </p:sp>
      <p:sp>
        <p:nvSpPr>
          <p:cNvPr id="6" name="Slide Number Placeholder 5"/>
          <p:cNvSpPr>
            <a:spLocks noGrp="1"/>
          </p:cNvSpPr>
          <p:nvPr>
            <p:ph type="sldNum" sz="quarter" idx="12"/>
          </p:nvPr>
        </p:nvSpPr>
        <p:spPr/>
        <p:txBody>
          <a:bodyPr/>
          <a:lstStyle>
            <a:lvl1pPr>
              <a:defRPr/>
            </a:lvl1pPr>
          </a:lstStyle>
          <a:p>
            <a:pPr>
              <a:defRPr/>
            </a:pPr>
            <a:fld id="{4AC62B71-6C78-4662-94F9-24CCCF2DB885}" type="slidenum">
              <a:rPr lang="en-AU"/>
              <a:pPr>
                <a:defRPr/>
              </a:pPr>
              <a:t>‹#›</a:t>
            </a:fld>
            <a:endParaRPr lang="en-AU"/>
          </a:p>
        </p:txBody>
      </p:sp>
    </p:spTree>
    <p:extLst>
      <p:ext uri="{BB962C8B-B14F-4D97-AF65-F5344CB8AC3E}">
        <p14:creationId xmlns:p14="http://schemas.microsoft.com/office/powerpoint/2010/main" val="3626228005"/>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lvl1pPr>
              <a:defRPr/>
            </a:lvl1pPr>
          </a:lstStyle>
          <a:p>
            <a:endParaRPr lang="en-AU">
              <a:solidFill>
                <a:srgbClr val="FFFFFF"/>
              </a:solidFill>
            </a:endParaRPr>
          </a:p>
        </p:txBody>
      </p:sp>
      <p:sp>
        <p:nvSpPr>
          <p:cNvPr id="4" name="Footer Placeholder 3"/>
          <p:cNvSpPr>
            <a:spLocks noGrp="1"/>
          </p:cNvSpPr>
          <p:nvPr>
            <p:ph type="ftr" sz="quarter" idx="11"/>
          </p:nvPr>
        </p:nvSpPr>
        <p:spPr/>
        <p:txBody>
          <a:bodyPr/>
          <a:lstStyle>
            <a:lvl1pPr>
              <a:defRPr/>
            </a:lvl1pPr>
          </a:lstStyle>
          <a:p>
            <a:r>
              <a:rPr lang="en-AU">
                <a:solidFill>
                  <a:srgbClr val="FFFFFF"/>
                </a:solidFill>
              </a:rPr>
              <a:t>maureen.dollard@unisa.edu.au</a:t>
            </a:r>
          </a:p>
        </p:txBody>
      </p:sp>
      <p:sp>
        <p:nvSpPr>
          <p:cNvPr id="5" name="Slide Number Placeholder 4"/>
          <p:cNvSpPr>
            <a:spLocks noGrp="1"/>
          </p:cNvSpPr>
          <p:nvPr>
            <p:ph type="sldNum" sz="quarter" idx="12"/>
          </p:nvPr>
        </p:nvSpPr>
        <p:spPr/>
        <p:txBody>
          <a:bodyPr/>
          <a:lstStyle>
            <a:lvl1pPr>
              <a:defRPr/>
            </a:lvl1pPr>
          </a:lstStyle>
          <a:p>
            <a:fld id="{36DF257B-D10C-4BFB-AA76-F43C5E5FDEA0}" type="slidenum">
              <a:rPr lang="en-AU">
                <a:solidFill>
                  <a:srgbClr val="FFFFFF"/>
                </a:solidFill>
              </a:rPr>
              <a:pPr/>
              <a:t>‹#›</a:t>
            </a:fld>
            <a:endParaRPr lang="en-AU">
              <a:solidFill>
                <a:srgbClr val="FFFFFF"/>
              </a:solidFill>
            </a:endParaRPr>
          </a:p>
        </p:txBody>
      </p:sp>
    </p:spTree>
    <p:extLst>
      <p:ext uri="{BB962C8B-B14F-4D97-AF65-F5344CB8AC3E}">
        <p14:creationId xmlns:p14="http://schemas.microsoft.com/office/powerpoint/2010/main" val="305805645"/>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AU">
              <a:solidFill>
                <a:srgbClr val="FFFFFF"/>
              </a:solidFill>
            </a:endParaRPr>
          </a:p>
        </p:txBody>
      </p:sp>
      <p:sp>
        <p:nvSpPr>
          <p:cNvPr id="3" name="Footer Placeholder 2"/>
          <p:cNvSpPr>
            <a:spLocks noGrp="1"/>
          </p:cNvSpPr>
          <p:nvPr>
            <p:ph type="ftr" sz="quarter" idx="11"/>
          </p:nvPr>
        </p:nvSpPr>
        <p:spPr/>
        <p:txBody>
          <a:bodyPr/>
          <a:lstStyle>
            <a:lvl1pPr>
              <a:defRPr/>
            </a:lvl1pPr>
          </a:lstStyle>
          <a:p>
            <a:r>
              <a:rPr lang="en-AU">
                <a:solidFill>
                  <a:srgbClr val="FFFFFF"/>
                </a:solidFill>
              </a:rPr>
              <a:t>maureen.dollard@unisa.edu.au</a:t>
            </a:r>
          </a:p>
        </p:txBody>
      </p:sp>
      <p:sp>
        <p:nvSpPr>
          <p:cNvPr id="4" name="Slide Number Placeholder 3"/>
          <p:cNvSpPr>
            <a:spLocks noGrp="1"/>
          </p:cNvSpPr>
          <p:nvPr>
            <p:ph type="sldNum" sz="quarter" idx="12"/>
          </p:nvPr>
        </p:nvSpPr>
        <p:spPr/>
        <p:txBody>
          <a:bodyPr/>
          <a:lstStyle>
            <a:lvl1pPr>
              <a:defRPr/>
            </a:lvl1pPr>
          </a:lstStyle>
          <a:p>
            <a:fld id="{A5977300-F512-4905-8CF2-27697874514E}" type="slidenum">
              <a:rPr lang="en-AU">
                <a:solidFill>
                  <a:srgbClr val="FFFFFF"/>
                </a:solidFill>
              </a:rPr>
              <a:pPr/>
              <a:t>‹#›</a:t>
            </a:fld>
            <a:endParaRPr lang="en-AU">
              <a:solidFill>
                <a:srgbClr val="FFFFFF"/>
              </a:solidFill>
            </a:endParaRPr>
          </a:p>
        </p:txBody>
      </p:sp>
    </p:spTree>
    <p:extLst>
      <p:ext uri="{BB962C8B-B14F-4D97-AF65-F5344CB8AC3E}">
        <p14:creationId xmlns:p14="http://schemas.microsoft.com/office/powerpoint/2010/main" val="348264528"/>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AU">
              <a:solidFill>
                <a:srgbClr val="FFFFFF"/>
              </a:solidFill>
            </a:endParaRPr>
          </a:p>
        </p:txBody>
      </p:sp>
      <p:sp>
        <p:nvSpPr>
          <p:cNvPr id="6" name="Footer Placeholder 5"/>
          <p:cNvSpPr>
            <a:spLocks noGrp="1"/>
          </p:cNvSpPr>
          <p:nvPr>
            <p:ph type="ftr" sz="quarter" idx="11"/>
          </p:nvPr>
        </p:nvSpPr>
        <p:spPr/>
        <p:txBody>
          <a:bodyPr/>
          <a:lstStyle>
            <a:lvl1pPr>
              <a:defRPr/>
            </a:lvl1pPr>
          </a:lstStyle>
          <a:p>
            <a:r>
              <a:rPr lang="en-AU">
                <a:solidFill>
                  <a:srgbClr val="FFFFFF"/>
                </a:solidFill>
              </a:rPr>
              <a:t>maureen.dollard@unisa.edu.au</a:t>
            </a:r>
          </a:p>
        </p:txBody>
      </p:sp>
      <p:sp>
        <p:nvSpPr>
          <p:cNvPr id="7" name="Slide Number Placeholder 6"/>
          <p:cNvSpPr>
            <a:spLocks noGrp="1"/>
          </p:cNvSpPr>
          <p:nvPr>
            <p:ph type="sldNum" sz="quarter" idx="12"/>
          </p:nvPr>
        </p:nvSpPr>
        <p:spPr/>
        <p:txBody>
          <a:bodyPr/>
          <a:lstStyle>
            <a:lvl1pPr>
              <a:defRPr/>
            </a:lvl1pPr>
          </a:lstStyle>
          <a:p>
            <a:fld id="{8DF60C51-F58E-4D63-A5F5-C8EE791B19BA}" type="slidenum">
              <a:rPr lang="en-AU">
                <a:solidFill>
                  <a:srgbClr val="FFFFFF"/>
                </a:solidFill>
              </a:rPr>
              <a:pPr/>
              <a:t>‹#›</a:t>
            </a:fld>
            <a:endParaRPr lang="en-AU">
              <a:solidFill>
                <a:srgbClr val="FFFFFF"/>
              </a:solidFill>
            </a:endParaRPr>
          </a:p>
        </p:txBody>
      </p:sp>
    </p:spTree>
    <p:extLst>
      <p:ext uri="{BB962C8B-B14F-4D97-AF65-F5344CB8AC3E}">
        <p14:creationId xmlns:p14="http://schemas.microsoft.com/office/powerpoint/2010/main" val="1752653149"/>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AU">
              <a:solidFill>
                <a:srgbClr val="FFFFFF"/>
              </a:solidFill>
            </a:endParaRPr>
          </a:p>
        </p:txBody>
      </p:sp>
      <p:sp>
        <p:nvSpPr>
          <p:cNvPr id="6" name="Footer Placeholder 5"/>
          <p:cNvSpPr>
            <a:spLocks noGrp="1"/>
          </p:cNvSpPr>
          <p:nvPr>
            <p:ph type="ftr" sz="quarter" idx="11"/>
          </p:nvPr>
        </p:nvSpPr>
        <p:spPr/>
        <p:txBody>
          <a:bodyPr/>
          <a:lstStyle>
            <a:lvl1pPr>
              <a:defRPr/>
            </a:lvl1pPr>
          </a:lstStyle>
          <a:p>
            <a:r>
              <a:rPr lang="en-AU">
                <a:solidFill>
                  <a:srgbClr val="FFFFFF"/>
                </a:solidFill>
              </a:rPr>
              <a:t>maureen.dollard@unisa.edu.au</a:t>
            </a:r>
          </a:p>
        </p:txBody>
      </p:sp>
      <p:sp>
        <p:nvSpPr>
          <p:cNvPr id="7" name="Slide Number Placeholder 6"/>
          <p:cNvSpPr>
            <a:spLocks noGrp="1"/>
          </p:cNvSpPr>
          <p:nvPr>
            <p:ph type="sldNum" sz="quarter" idx="12"/>
          </p:nvPr>
        </p:nvSpPr>
        <p:spPr/>
        <p:txBody>
          <a:bodyPr/>
          <a:lstStyle>
            <a:lvl1pPr>
              <a:defRPr/>
            </a:lvl1pPr>
          </a:lstStyle>
          <a:p>
            <a:fld id="{8DEA1CB4-A694-4D82-BD43-A13C0F159003}" type="slidenum">
              <a:rPr lang="en-AU">
                <a:solidFill>
                  <a:srgbClr val="FFFFFF"/>
                </a:solidFill>
              </a:rPr>
              <a:pPr/>
              <a:t>‹#›</a:t>
            </a:fld>
            <a:endParaRPr lang="en-AU">
              <a:solidFill>
                <a:srgbClr val="FFFFFF"/>
              </a:solidFill>
            </a:endParaRPr>
          </a:p>
        </p:txBody>
      </p:sp>
    </p:spTree>
    <p:extLst>
      <p:ext uri="{BB962C8B-B14F-4D97-AF65-F5344CB8AC3E}">
        <p14:creationId xmlns:p14="http://schemas.microsoft.com/office/powerpoint/2010/main" val="4258364982"/>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a:defRPr/>
            </a:lvl1pPr>
          </a:lstStyle>
          <a:p>
            <a:endParaRPr lang="en-AU">
              <a:solidFill>
                <a:srgbClr val="FFFFFF"/>
              </a:solidFill>
            </a:endParaRPr>
          </a:p>
        </p:txBody>
      </p:sp>
      <p:sp>
        <p:nvSpPr>
          <p:cNvPr id="5" name="Footer Placeholder 4"/>
          <p:cNvSpPr>
            <a:spLocks noGrp="1"/>
          </p:cNvSpPr>
          <p:nvPr>
            <p:ph type="ftr" sz="quarter" idx="11"/>
          </p:nvPr>
        </p:nvSpPr>
        <p:spPr/>
        <p:txBody>
          <a:bodyPr/>
          <a:lstStyle>
            <a:lvl1pPr>
              <a:defRPr/>
            </a:lvl1pPr>
          </a:lstStyle>
          <a:p>
            <a:r>
              <a:rPr lang="en-AU">
                <a:solidFill>
                  <a:srgbClr val="FFFFFF"/>
                </a:solidFill>
              </a:rPr>
              <a:t>maureen.dollard@unisa.edu.au</a:t>
            </a:r>
          </a:p>
        </p:txBody>
      </p:sp>
      <p:sp>
        <p:nvSpPr>
          <p:cNvPr id="6" name="Slide Number Placeholder 5"/>
          <p:cNvSpPr>
            <a:spLocks noGrp="1"/>
          </p:cNvSpPr>
          <p:nvPr>
            <p:ph type="sldNum" sz="quarter" idx="12"/>
          </p:nvPr>
        </p:nvSpPr>
        <p:spPr/>
        <p:txBody>
          <a:bodyPr/>
          <a:lstStyle>
            <a:lvl1pPr>
              <a:defRPr/>
            </a:lvl1pPr>
          </a:lstStyle>
          <a:p>
            <a:fld id="{3305A48B-0164-446D-8F30-08EE6738F9EB}" type="slidenum">
              <a:rPr lang="en-AU">
                <a:solidFill>
                  <a:srgbClr val="FFFFFF"/>
                </a:solidFill>
              </a:rPr>
              <a:pPr/>
              <a:t>‹#›</a:t>
            </a:fld>
            <a:endParaRPr lang="en-AU">
              <a:solidFill>
                <a:srgbClr val="FFFFFF"/>
              </a:solidFill>
            </a:endParaRPr>
          </a:p>
        </p:txBody>
      </p:sp>
    </p:spTree>
    <p:extLst>
      <p:ext uri="{BB962C8B-B14F-4D97-AF65-F5344CB8AC3E}">
        <p14:creationId xmlns:p14="http://schemas.microsoft.com/office/powerpoint/2010/main" val="1404093515"/>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a:defRPr/>
            </a:lvl1pPr>
          </a:lstStyle>
          <a:p>
            <a:endParaRPr lang="en-AU">
              <a:solidFill>
                <a:srgbClr val="FFFFFF"/>
              </a:solidFill>
            </a:endParaRPr>
          </a:p>
        </p:txBody>
      </p:sp>
      <p:sp>
        <p:nvSpPr>
          <p:cNvPr id="5" name="Footer Placeholder 4"/>
          <p:cNvSpPr>
            <a:spLocks noGrp="1"/>
          </p:cNvSpPr>
          <p:nvPr>
            <p:ph type="ftr" sz="quarter" idx="11"/>
          </p:nvPr>
        </p:nvSpPr>
        <p:spPr/>
        <p:txBody>
          <a:bodyPr/>
          <a:lstStyle>
            <a:lvl1pPr>
              <a:defRPr/>
            </a:lvl1pPr>
          </a:lstStyle>
          <a:p>
            <a:r>
              <a:rPr lang="en-AU">
                <a:solidFill>
                  <a:srgbClr val="FFFFFF"/>
                </a:solidFill>
              </a:rPr>
              <a:t>maureen.dollard@unisa.edu.au</a:t>
            </a:r>
          </a:p>
        </p:txBody>
      </p:sp>
      <p:sp>
        <p:nvSpPr>
          <p:cNvPr id="6" name="Slide Number Placeholder 5"/>
          <p:cNvSpPr>
            <a:spLocks noGrp="1"/>
          </p:cNvSpPr>
          <p:nvPr>
            <p:ph type="sldNum" sz="quarter" idx="12"/>
          </p:nvPr>
        </p:nvSpPr>
        <p:spPr/>
        <p:txBody>
          <a:bodyPr/>
          <a:lstStyle>
            <a:lvl1pPr>
              <a:defRPr/>
            </a:lvl1pPr>
          </a:lstStyle>
          <a:p>
            <a:fld id="{A5632AE1-ABA7-449B-8D2F-62DFAB12A897}" type="slidenum">
              <a:rPr lang="en-AU">
                <a:solidFill>
                  <a:srgbClr val="FFFFFF"/>
                </a:solidFill>
              </a:rPr>
              <a:pPr/>
              <a:t>‹#›</a:t>
            </a:fld>
            <a:endParaRPr lang="en-AU">
              <a:solidFill>
                <a:srgbClr val="FFFFFF"/>
              </a:solidFill>
            </a:endParaRPr>
          </a:p>
        </p:txBody>
      </p:sp>
    </p:spTree>
    <p:extLst>
      <p:ext uri="{BB962C8B-B14F-4D97-AF65-F5344CB8AC3E}">
        <p14:creationId xmlns:p14="http://schemas.microsoft.com/office/powerpoint/2010/main" val="2353720588"/>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AU"/>
          </a:p>
        </p:txBody>
      </p:sp>
      <p:sp>
        <p:nvSpPr>
          <p:cNvPr id="3" name="Table Placeholder 2"/>
          <p:cNvSpPr>
            <a:spLocks noGrp="1"/>
          </p:cNvSpPr>
          <p:nvPr>
            <p:ph type="tbl" idx="1"/>
          </p:nvPr>
        </p:nvSpPr>
        <p:spPr>
          <a:xfrm>
            <a:off x="457200" y="1600200"/>
            <a:ext cx="8229600" cy="4525963"/>
          </a:xfrm>
        </p:spPr>
        <p:txBody>
          <a:bodyPr/>
          <a:lstStyle/>
          <a:p>
            <a:endParaRPr lang="en-AU"/>
          </a:p>
        </p:txBody>
      </p:sp>
      <p:sp>
        <p:nvSpPr>
          <p:cNvPr id="4" name="Date Placeholder 3"/>
          <p:cNvSpPr>
            <a:spLocks noGrp="1"/>
          </p:cNvSpPr>
          <p:nvPr>
            <p:ph type="dt" sz="half" idx="10"/>
          </p:nvPr>
        </p:nvSpPr>
        <p:spPr>
          <a:xfrm>
            <a:off x="457200" y="6245225"/>
            <a:ext cx="2133600" cy="476250"/>
          </a:xfrm>
        </p:spPr>
        <p:txBody>
          <a:bodyPr/>
          <a:lstStyle>
            <a:lvl1pPr>
              <a:defRPr/>
            </a:lvl1pPr>
          </a:lstStyle>
          <a:p>
            <a:endParaRPr lang="en-AU">
              <a:solidFill>
                <a:srgbClr val="FFFFFF"/>
              </a:solidFill>
            </a:endParaRPr>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r>
              <a:rPr lang="en-AU">
                <a:solidFill>
                  <a:srgbClr val="FFFFFF"/>
                </a:solidFill>
              </a:rPr>
              <a:t>maureen.dollard@unisa.edu.au</a:t>
            </a:r>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B24B3332-AA3A-4DD2-9D90-1BC7252152EC}" type="slidenum">
              <a:rPr lang="en-AU">
                <a:solidFill>
                  <a:srgbClr val="FFFFFF"/>
                </a:solidFill>
              </a:rPr>
              <a:pPr/>
              <a:t>‹#›</a:t>
            </a:fld>
            <a:endParaRPr lang="en-AU">
              <a:solidFill>
                <a:srgbClr val="FFFFFF"/>
              </a:solidFill>
            </a:endParaRPr>
          </a:p>
        </p:txBody>
      </p:sp>
    </p:spTree>
    <p:extLst>
      <p:ext uri="{BB962C8B-B14F-4D97-AF65-F5344CB8AC3E}">
        <p14:creationId xmlns:p14="http://schemas.microsoft.com/office/powerpoint/2010/main" val="3635567590"/>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AU">
              <a:solidFill>
                <a:srgbClr val="FFFFFF"/>
              </a:solidFill>
            </a:endParaRPr>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r>
              <a:rPr lang="en-AU">
                <a:solidFill>
                  <a:srgbClr val="FFFFFF"/>
                </a:solidFill>
              </a:rPr>
              <a:t>maureen.dollard@unisa.edu.au</a:t>
            </a:r>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C94229D7-952B-4BF1-A253-9E889E1415D7}" type="slidenum">
              <a:rPr lang="en-AU">
                <a:solidFill>
                  <a:srgbClr val="FFFFFF"/>
                </a:solidFill>
              </a:rPr>
              <a:pPr/>
              <a:t>‹#›</a:t>
            </a:fld>
            <a:endParaRPr lang="en-AU">
              <a:solidFill>
                <a:srgbClr val="FFFFFF"/>
              </a:solidFill>
            </a:endParaRPr>
          </a:p>
        </p:txBody>
      </p:sp>
    </p:spTree>
    <p:extLst>
      <p:ext uri="{BB962C8B-B14F-4D97-AF65-F5344CB8AC3E}">
        <p14:creationId xmlns:p14="http://schemas.microsoft.com/office/powerpoint/2010/main" val="409547433"/>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xAndMedia" preserve="1">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AU"/>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Media Placeholder 3"/>
          <p:cNvSpPr>
            <a:spLocks noGrp="1"/>
          </p:cNvSpPr>
          <p:nvPr>
            <p:ph type="media" sz="half" idx="2"/>
          </p:nvPr>
        </p:nvSpPr>
        <p:spPr>
          <a:xfrm>
            <a:off x="4648200" y="1600200"/>
            <a:ext cx="4038600" cy="4525963"/>
          </a:xfrm>
        </p:spPr>
        <p:txBody>
          <a:bodyPr/>
          <a:lstStyle/>
          <a:p>
            <a:endParaRPr lang="en-AU"/>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AU">
              <a:solidFill>
                <a:srgbClr val="FFFFFF"/>
              </a:solidFill>
            </a:endParaRP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r>
              <a:rPr lang="en-AU">
                <a:solidFill>
                  <a:srgbClr val="FFFFFF"/>
                </a:solidFill>
              </a:rPr>
              <a:t>maureen.dollard@unisa.edu.au</a:t>
            </a: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24954EA7-A138-4278-B5CD-3624901C3030}" type="slidenum">
              <a:rPr lang="en-AU">
                <a:solidFill>
                  <a:srgbClr val="FFFFFF"/>
                </a:solidFill>
              </a:rPr>
              <a:pPr/>
              <a:t>‹#›</a:t>
            </a:fld>
            <a:endParaRPr lang="en-AU">
              <a:solidFill>
                <a:srgbClr val="FFFFFF"/>
              </a:solidFill>
            </a:endParaRPr>
          </a:p>
        </p:txBody>
      </p:sp>
    </p:spTree>
    <p:extLst>
      <p:ext uri="{BB962C8B-B14F-4D97-AF65-F5344CB8AC3E}">
        <p14:creationId xmlns:p14="http://schemas.microsoft.com/office/powerpoint/2010/main" val="1612810467"/>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6156325" y="152400"/>
            <a:ext cx="2835275" cy="65563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5" name="Rectangle 4"/>
          <p:cNvSpPr/>
          <p:nvPr/>
        </p:nvSpPr>
        <p:spPr>
          <a:xfrm>
            <a:off x="152400" y="153988"/>
            <a:ext cx="5864225"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3600" dirty="0">
              <a:solidFill>
                <a:prstClr val="white"/>
              </a:solidFill>
            </a:endParaRPr>
          </a:p>
        </p:txBody>
      </p:sp>
      <p:sp>
        <p:nvSpPr>
          <p:cNvPr id="6" name="TextBox 14"/>
          <p:cNvSpPr txBox="1">
            <a:spLocks noChangeArrowheads="1"/>
          </p:cNvSpPr>
          <p:nvPr userDrawn="1"/>
        </p:nvSpPr>
        <p:spPr bwMode="auto">
          <a:xfrm>
            <a:off x="755650" y="6330950"/>
            <a:ext cx="5400675" cy="338138"/>
          </a:xfrm>
          <a:prstGeom prst="rect">
            <a:avLst/>
          </a:prstGeom>
          <a:noFill/>
          <a:ln>
            <a:noFill/>
          </a:ln>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defRPr/>
            </a:pPr>
            <a:r>
              <a:rPr lang="en-AU" sz="1600" smtClean="0">
                <a:solidFill>
                  <a:prstClr val="white"/>
                </a:solidFill>
                <a:latin typeface="Franklin Gothic Medium" pitchFamily="34" charset="0"/>
                <a:cs typeface="Arial" panose="020B0604020202020204" pitchFamily="34" charset="0"/>
              </a:rPr>
              <a:t>michelle.tuckey@unisa.edu.au</a:t>
            </a:r>
          </a:p>
        </p:txBody>
      </p:sp>
      <p:sp>
        <p:nvSpPr>
          <p:cNvPr id="7" name="TextBox 14"/>
          <p:cNvSpPr txBox="1">
            <a:spLocks noChangeArrowheads="1"/>
          </p:cNvSpPr>
          <p:nvPr userDrawn="1"/>
        </p:nvSpPr>
        <p:spPr bwMode="auto">
          <a:xfrm>
            <a:off x="2843213" y="4773613"/>
            <a:ext cx="3173412" cy="368300"/>
          </a:xfrm>
          <a:prstGeom prst="rect">
            <a:avLst/>
          </a:prstGeom>
          <a:noFill/>
          <a:ln>
            <a:noFill/>
          </a:ln>
          <a:extLst/>
        </p:spPr>
        <p:txBody>
          <a:bodyPr>
            <a:spAutoFit/>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endParaRPr lang="en-US" altLang="en-US" smtClean="0">
              <a:solidFill>
                <a:prstClr val="white"/>
              </a:solidFill>
              <a:latin typeface="Franklin Gothic Medium" panose="020B0603020102020204" pitchFamily="34" charset="0"/>
              <a:cs typeface="Arial" panose="020B0604020202020204" pitchFamily="34" charset="0"/>
            </a:endParaRPr>
          </a:p>
        </p:txBody>
      </p:sp>
      <p:sp>
        <p:nvSpPr>
          <p:cNvPr id="3" name="Subtitle 2"/>
          <p:cNvSpPr>
            <a:spLocks noGrp="1"/>
          </p:cNvSpPr>
          <p:nvPr>
            <p:ph type="subTitle" idx="1"/>
          </p:nvPr>
        </p:nvSpPr>
        <p:spPr>
          <a:xfrm>
            <a:off x="6156325" y="2052960"/>
            <a:ext cx="2835275" cy="1828800"/>
          </a:xfrm>
        </p:spPr>
        <p:txBody>
          <a:bodyPr anchor="ctr"/>
          <a:lstStyle>
            <a:lvl1pPr marL="0" indent="0" algn="l">
              <a:buNone/>
              <a:defRPr sz="3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3" name="Title 12"/>
          <p:cNvSpPr>
            <a:spLocks noGrp="1"/>
          </p:cNvSpPr>
          <p:nvPr>
            <p:ph type="title"/>
          </p:nvPr>
        </p:nvSpPr>
        <p:spPr>
          <a:xfrm>
            <a:off x="457200" y="2052960"/>
            <a:ext cx="5559425" cy="1828800"/>
          </a:xfrm>
        </p:spPr>
        <p:txBody>
          <a:bodyPr/>
          <a:lstStyle>
            <a:lvl1pPr algn="r">
              <a:defRPr sz="4000" spc="150" baseline="0"/>
            </a:lvl1pPr>
          </a:lstStyle>
          <a:p>
            <a:r>
              <a:rPr lang="en-US" dirty="0" smtClean="0"/>
              <a:t>Click to edit Master title style</a:t>
            </a:r>
            <a:endParaRPr lang="en-US" dirty="0"/>
          </a:p>
        </p:txBody>
      </p:sp>
      <p:sp>
        <p:nvSpPr>
          <p:cNvPr id="8" name="Date Placeholder 9"/>
          <p:cNvSpPr>
            <a:spLocks noGrp="1"/>
          </p:cNvSpPr>
          <p:nvPr>
            <p:ph type="dt" sz="half" idx="10"/>
          </p:nvPr>
        </p:nvSpPr>
        <p:spPr/>
        <p:txBody>
          <a:bodyPr/>
          <a:lstStyle>
            <a:lvl1pPr>
              <a:defRPr>
                <a:solidFill>
                  <a:srgbClr val="DEF5FA"/>
                </a:solidFill>
                <a:latin typeface="Trebuchet MS" panose="020B0603020202020204" pitchFamily="34" charset="0"/>
                <a:cs typeface="Arial" panose="020B0604020202020204" pitchFamily="34" charset="0"/>
              </a:defRPr>
            </a:lvl1pPr>
          </a:lstStyle>
          <a:p>
            <a:pPr>
              <a:defRPr/>
            </a:pPr>
            <a:endParaRPr lang="en-AU"/>
          </a:p>
        </p:txBody>
      </p:sp>
      <p:sp>
        <p:nvSpPr>
          <p:cNvPr id="9" name="Slide Number Placeholder 10"/>
          <p:cNvSpPr>
            <a:spLocks noGrp="1"/>
          </p:cNvSpPr>
          <p:nvPr>
            <p:ph type="sldNum" sz="quarter" idx="11"/>
          </p:nvPr>
        </p:nvSpPr>
        <p:spPr/>
        <p:txBody>
          <a:bodyPr/>
          <a:lstStyle>
            <a:lvl1pPr>
              <a:defRPr>
                <a:solidFill>
                  <a:srgbClr val="FFFFFF"/>
                </a:solidFill>
                <a:latin typeface="Trebuchet MS" panose="020B0603020202020204" pitchFamily="34" charset="0"/>
                <a:cs typeface="Arial" panose="020B0604020202020204" pitchFamily="34" charset="0"/>
              </a:defRPr>
            </a:lvl1pPr>
          </a:lstStyle>
          <a:p>
            <a:pPr>
              <a:defRPr/>
            </a:pPr>
            <a:fld id="{9D7211FF-27C0-4F82-A786-82A4D3838EB6}" type="slidenum">
              <a:rPr lang="en-AU" altLang="en-US"/>
              <a:pPr>
                <a:defRPr/>
              </a:pPr>
              <a:t>‹#›</a:t>
            </a:fld>
            <a:endParaRPr lang="en-AU" altLang="en-US"/>
          </a:p>
        </p:txBody>
      </p:sp>
      <p:sp>
        <p:nvSpPr>
          <p:cNvPr id="10" name="Footer Placeholder 11"/>
          <p:cNvSpPr>
            <a:spLocks noGrp="1"/>
          </p:cNvSpPr>
          <p:nvPr>
            <p:ph type="ftr" sz="quarter" idx="12"/>
          </p:nvPr>
        </p:nvSpPr>
        <p:spPr/>
        <p:txBody>
          <a:bodyPr/>
          <a:lstStyle>
            <a:lvl1pPr>
              <a:defRPr>
                <a:solidFill>
                  <a:srgbClr val="DEF5FA"/>
                </a:solidFill>
                <a:cs typeface="Arial" panose="020B0604020202020204" pitchFamily="34" charset="0"/>
              </a:defRPr>
            </a:lvl1pPr>
          </a:lstStyle>
          <a:p>
            <a:pPr>
              <a:defRPr/>
            </a:pPr>
            <a:endParaRPr lang="en-AU"/>
          </a:p>
        </p:txBody>
      </p:sp>
    </p:spTree>
    <p:extLst>
      <p:ext uri="{BB962C8B-B14F-4D97-AF65-F5344CB8AC3E}">
        <p14:creationId xmlns:p14="http://schemas.microsoft.com/office/powerpoint/2010/main" val="1317870325"/>
      </p:ext>
    </p:extLst>
  </p:cSld>
  <p:clrMapOvr>
    <a:masterClrMapping/>
  </p:clrMapOvr>
  <p:transition spd="med">
    <p:fade thruBlk="1"/>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AU"/>
          </a:p>
        </p:txBody>
      </p:sp>
      <p:sp>
        <p:nvSpPr>
          <p:cNvPr id="3" name="SmartArt Placeholder 2"/>
          <p:cNvSpPr>
            <a:spLocks noGrp="1"/>
          </p:cNvSpPr>
          <p:nvPr>
            <p:ph type="dgm" idx="1"/>
          </p:nvPr>
        </p:nvSpPr>
        <p:spPr>
          <a:xfrm>
            <a:off x="457200" y="1600200"/>
            <a:ext cx="8229600" cy="4530725"/>
          </a:xfrm>
        </p:spPr>
        <p:txBody>
          <a:bodyPr rtlCol="0">
            <a:normAutofit/>
          </a:bodyPr>
          <a:lstStyle/>
          <a:p>
            <a:pPr lvl="0"/>
            <a:endParaRPr lang="en-AU" noProof="0" smtClean="0"/>
          </a:p>
        </p:txBody>
      </p:sp>
      <p:sp>
        <p:nvSpPr>
          <p:cNvPr id="4" name="Date Placeholder 3"/>
          <p:cNvSpPr>
            <a:spLocks noGrp="1"/>
          </p:cNvSpPr>
          <p:nvPr>
            <p:ph type="dt" sz="half" idx="10"/>
          </p:nvPr>
        </p:nvSpPr>
        <p:spPr>
          <a:xfrm>
            <a:off x="457200" y="6243638"/>
            <a:ext cx="2133600" cy="457200"/>
          </a:xfrm>
        </p:spPr>
        <p:txBody>
          <a:bodyPr/>
          <a:lstStyle>
            <a:lvl1pPr>
              <a:defRPr/>
            </a:lvl1pPr>
          </a:lstStyle>
          <a:p>
            <a:pPr>
              <a:defRPr/>
            </a:pPr>
            <a:fld id="{5A1EF7FF-CF8B-457E-A3CC-4FBCC35D97AE}" type="datetime1">
              <a:rPr lang="en-US" smtClean="0"/>
              <a:pPr>
                <a:defRPr/>
              </a:pPr>
              <a:t>7/21/2015</a:t>
            </a:fld>
            <a:endParaRPr lang="en-AU"/>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pPr>
              <a:defRPr/>
            </a:pPr>
            <a:r>
              <a:rPr lang="en-AU" smtClean="0"/>
              <a:t>maureen.dollard@unisa.edu.au</a:t>
            </a:r>
            <a:endParaRPr lang="en-AU"/>
          </a:p>
        </p:txBody>
      </p:sp>
      <p:sp>
        <p:nvSpPr>
          <p:cNvPr id="6" name="Slide Number Placeholder 5"/>
          <p:cNvSpPr>
            <a:spLocks noGrp="1"/>
          </p:cNvSpPr>
          <p:nvPr>
            <p:ph type="sldNum" sz="quarter" idx="12"/>
          </p:nvPr>
        </p:nvSpPr>
        <p:spPr>
          <a:xfrm>
            <a:off x="6553200" y="6243638"/>
            <a:ext cx="2133600" cy="457200"/>
          </a:xfrm>
        </p:spPr>
        <p:txBody>
          <a:bodyPr/>
          <a:lstStyle>
            <a:lvl1pPr>
              <a:defRPr/>
            </a:lvl1pPr>
          </a:lstStyle>
          <a:p>
            <a:pPr>
              <a:defRPr/>
            </a:pPr>
            <a:fld id="{C8E8B264-D949-4C65-AF4E-89F4161BAD95}" type="slidenum">
              <a:rPr lang="en-AU"/>
              <a:pPr>
                <a:defRPr/>
              </a:pPr>
              <a:t>‹#›</a:t>
            </a:fld>
            <a:endParaRPr lang="en-AU"/>
          </a:p>
        </p:txBody>
      </p:sp>
    </p:spTree>
    <p:extLst>
      <p:ext uri="{BB962C8B-B14F-4D97-AF65-F5344CB8AC3E}">
        <p14:creationId xmlns:p14="http://schemas.microsoft.com/office/powerpoint/2010/main" val="671849950"/>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6"/>
          <p:cNvSpPr>
            <a:spLocks noGrp="1"/>
          </p:cNvSpPr>
          <p:nvPr>
            <p:ph type="title"/>
          </p:nvPr>
        </p:nvSpPr>
        <p:spPr>
          <a:xfrm>
            <a:off x="1259632" y="355600"/>
            <a:ext cx="7503368" cy="1054100"/>
          </a:xfrm>
        </p:spPr>
        <p:txBody>
          <a:bodyPr/>
          <a:lstStyle/>
          <a:p>
            <a:r>
              <a:rPr lang="en-US" smtClean="0"/>
              <a:t>Click to edit Master title style</a:t>
            </a:r>
            <a:endParaRPr lang="en-US"/>
          </a:p>
        </p:txBody>
      </p:sp>
      <p:sp>
        <p:nvSpPr>
          <p:cNvPr id="4" name="Date Placeholder 3"/>
          <p:cNvSpPr>
            <a:spLocks noGrp="1"/>
          </p:cNvSpPr>
          <p:nvPr>
            <p:ph type="dt" sz="half" idx="10"/>
          </p:nvPr>
        </p:nvSpPr>
        <p:spPr/>
        <p:txBody>
          <a:bodyPr/>
          <a:lstStyle>
            <a:lvl1pPr>
              <a:defRPr>
                <a:latin typeface="Trebuchet MS" panose="020B0603020202020204" pitchFamily="34" charset="0"/>
                <a:cs typeface="Arial" panose="020B0604020202020204" pitchFamily="34" charset="0"/>
              </a:defRPr>
            </a:lvl1pPr>
          </a:lstStyle>
          <a:p>
            <a:pPr>
              <a:defRPr/>
            </a:pPr>
            <a:endParaRPr lang="en-AU"/>
          </a:p>
        </p:txBody>
      </p:sp>
      <p:sp>
        <p:nvSpPr>
          <p:cNvPr id="5" name="Slide Number Placeholder 5"/>
          <p:cNvSpPr>
            <a:spLocks noGrp="1"/>
          </p:cNvSpPr>
          <p:nvPr>
            <p:ph type="sldNum" sz="quarter" idx="11"/>
          </p:nvPr>
        </p:nvSpPr>
        <p:spPr/>
        <p:txBody>
          <a:bodyPr/>
          <a:lstStyle>
            <a:lvl1pPr>
              <a:defRPr>
                <a:latin typeface="Trebuchet MS" panose="020B0603020202020204" pitchFamily="34" charset="0"/>
                <a:cs typeface="Arial" panose="020B0604020202020204" pitchFamily="34" charset="0"/>
              </a:defRPr>
            </a:lvl1pPr>
          </a:lstStyle>
          <a:p>
            <a:pPr>
              <a:defRPr/>
            </a:pPr>
            <a:fld id="{C129192F-1591-4514-8254-3C600B2C1720}" type="slidenum">
              <a:rPr lang="en-AU" altLang="en-US"/>
              <a:pPr>
                <a:defRPr/>
              </a:pPr>
              <a:t>‹#›</a:t>
            </a:fld>
            <a:endParaRPr lang="en-AU" altLang="en-US"/>
          </a:p>
        </p:txBody>
      </p:sp>
    </p:spTree>
    <p:extLst>
      <p:ext uri="{BB962C8B-B14F-4D97-AF65-F5344CB8AC3E}">
        <p14:creationId xmlns:p14="http://schemas.microsoft.com/office/powerpoint/2010/main" val="3805418049"/>
      </p:ext>
    </p:extLst>
  </p:cSld>
  <p:clrMapOvr>
    <a:masterClrMapping/>
  </p:clrMapOvr>
  <p:transition spd="med">
    <p:fade thruBlk="1"/>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p:nvPr/>
        </p:nvSpPr>
        <p:spPr>
          <a:xfrm>
            <a:off x="6543675" y="152400"/>
            <a:ext cx="2447925" cy="65563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5" name="Rectangle 4"/>
          <p:cNvSpPr/>
          <p:nvPr/>
        </p:nvSpPr>
        <p:spPr>
          <a:xfrm>
            <a:off x="152400" y="153988"/>
            <a:ext cx="629285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3" name="Text Placeholder 2"/>
          <p:cNvSpPr>
            <a:spLocks noGrp="1"/>
          </p:cNvSpPr>
          <p:nvPr>
            <p:ph type="body" idx="1"/>
          </p:nvPr>
        </p:nvSpPr>
        <p:spPr>
          <a:xfrm>
            <a:off x="6660232" y="2892277"/>
            <a:ext cx="2232247"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12" name="Title 11"/>
          <p:cNvSpPr>
            <a:spLocks noGrp="1"/>
          </p:cNvSpPr>
          <p:nvPr>
            <p:ph type="title"/>
          </p:nvPr>
        </p:nvSpPr>
        <p:spPr>
          <a:xfrm>
            <a:off x="251520" y="2892277"/>
            <a:ext cx="6120680" cy="1645920"/>
          </a:xfrm>
        </p:spPr>
        <p:txBody>
          <a:bodyPr/>
          <a:lstStyle>
            <a:lvl1pPr algn="r">
              <a:defRPr sz="4200" spc="150" baseline="0"/>
            </a:lvl1pPr>
          </a:lstStyle>
          <a:p>
            <a:r>
              <a:rPr lang="en-US" dirty="0" smtClean="0"/>
              <a:t>Click to edit Master title style</a:t>
            </a:r>
            <a:endParaRPr lang="en-US" dirty="0"/>
          </a:p>
        </p:txBody>
      </p:sp>
      <p:sp>
        <p:nvSpPr>
          <p:cNvPr id="6" name="Date Placeholder 8"/>
          <p:cNvSpPr>
            <a:spLocks noGrp="1"/>
          </p:cNvSpPr>
          <p:nvPr>
            <p:ph type="dt" sz="half" idx="10"/>
          </p:nvPr>
        </p:nvSpPr>
        <p:spPr/>
        <p:txBody>
          <a:bodyPr/>
          <a:lstStyle>
            <a:lvl1pPr>
              <a:defRPr>
                <a:solidFill>
                  <a:srgbClr val="FFFFFF"/>
                </a:solidFill>
                <a:latin typeface="Trebuchet MS" panose="020B0603020202020204" pitchFamily="34" charset="0"/>
                <a:cs typeface="Arial" panose="020B0604020202020204" pitchFamily="34" charset="0"/>
              </a:defRPr>
            </a:lvl1pPr>
          </a:lstStyle>
          <a:p>
            <a:pPr>
              <a:defRPr/>
            </a:pPr>
            <a:endParaRPr lang="en-AU"/>
          </a:p>
        </p:txBody>
      </p:sp>
      <p:sp>
        <p:nvSpPr>
          <p:cNvPr id="7" name="Slide Number Placeholder 9"/>
          <p:cNvSpPr>
            <a:spLocks noGrp="1"/>
          </p:cNvSpPr>
          <p:nvPr>
            <p:ph type="sldNum" sz="quarter" idx="11"/>
          </p:nvPr>
        </p:nvSpPr>
        <p:spPr/>
        <p:txBody>
          <a:bodyPr/>
          <a:lstStyle>
            <a:lvl1pPr>
              <a:defRPr>
                <a:solidFill>
                  <a:srgbClr val="DEF5FA"/>
                </a:solidFill>
                <a:latin typeface="Trebuchet MS" panose="020B0603020202020204" pitchFamily="34" charset="0"/>
                <a:cs typeface="Arial" panose="020B0604020202020204" pitchFamily="34" charset="0"/>
              </a:defRPr>
            </a:lvl1pPr>
          </a:lstStyle>
          <a:p>
            <a:pPr>
              <a:defRPr/>
            </a:pPr>
            <a:fld id="{14FD1873-F0DD-457C-A536-48F5D7915DE4}" type="slidenum">
              <a:rPr lang="en-AU" altLang="en-US"/>
              <a:pPr>
                <a:defRPr/>
              </a:pPr>
              <a:t>‹#›</a:t>
            </a:fld>
            <a:endParaRPr lang="en-AU" altLang="en-US"/>
          </a:p>
        </p:txBody>
      </p:sp>
      <p:sp>
        <p:nvSpPr>
          <p:cNvPr id="8" name="Footer Placeholder 10"/>
          <p:cNvSpPr>
            <a:spLocks noGrp="1"/>
          </p:cNvSpPr>
          <p:nvPr>
            <p:ph type="ftr" sz="quarter" idx="12"/>
          </p:nvPr>
        </p:nvSpPr>
        <p:spPr/>
        <p:txBody>
          <a:bodyPr/>
          <a:lstStyle>
            <a:lvl1pPr>
              <a:defRPr>
                <a:solidFill>
                  <a:srgbClr val="FFFFFF"/>
                </a:solidFill>
                <a:cs typeface="Arial" panose="020B0604020202020204" pitchFamily="34" charset="0"/>
              </a:defRPr>
            </a:lvl1pPr>
          </a:lstStyle>
          <a:p>
            <a:pPr>
              <a:defRPr/>
            </a:pPr>
            <a:endParaRPr lang="en-AU"/>
          </a:p>
        </p:txBody>
      </p:sp>
    </p:spTree>
    <p:extLst>
      <p:ext uri="{BB962C8B-B14F-4D97-AF65-F5344CB8AC3E}">
        <p14:creationId xmlns:p14="http://schemas.microsoft.com/office/powerpoint/2010/main" val="1826543409"/>
      </p:ext>
    </p:extLst>
  </p:cSld>
  <p:clrMapOvr>
    <a:masterClrMapping/>
  </p:clrMapOvr>
  <p:transition spd="med">
    <p:fade thruBlk="1"/>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7"/>
          <p:cNvSpPr>
            <a:spLocks noGrp="1"/>
          </p:cNvSpPr>
          <p:nvPr>
            <p:ph type="title"/>
          </p:nvPr>
        </p:nvSpPr>
        <p:spPr/>
        <p:txBody>
          <a:bodyPr/>
          <a:lstStyle/>
          <a:p>
            <a:r>
              <a:rPr lang="en-US" smtClean="0"/>
              <a:t>Click to edit Master title style</a:t>
            </a:r>
            <a:endParaRPr lang="en-US"/>
          </a:p>
        </p:txBody>
      </p:sp>
      <p:sp>
        <p:nvSpPr>
          <p:cNvPr id="5" name="Date Placeholder 3"/>
          <p:cNvSpPr>
            <a:spLocks noGrp="1"/>
          </p:cNvSpPr>
          <p:nvPr>
            <p:ph type="dt" sz="half" idx="10"/>
          </p:nvPr>
        </p:nvSpPr>
        <p:spPr/>
        <p:txBody>
          <a:bodyPr/>
          <a:lstStyle>
            <a:lvl1pPr>
              <a:defRPr>
                <a:latin typeface="Trebuchet MS" panose="020B0603020202020204" pitchFamily="34" charset="0"/>
                <a:cs typeface="Arial" panose="020B0604020202020204" pitchFamily="34" charset="0"/>
              </a:defRPr>
            </a:lvl1pPr>
          </a:lstStyle>
          <a:p>
            <a:pPr>
              <a:defRPr/>
            </a:pPr>
            <a:endParaRPr lang="en-AU"/>
          </a:p>
        </p:txBody>
      </p:sp>
      <p:sp>
        <p:nvSpPr>
          <p:cNvPr id="6" name="Footer Placeholder 4"/>
          <p:cNvSpPr>
            <a:spLocks noGrp="1"/>
          </p:cNvSpPr>
          <p:nvPr>
            <p:ph type="ftr" sz="quarter" idx="11"/>
          </p:nvPr>
        </p:nvSpPr>
        <p:spPr/>
        <p:txBody>
          <a:bodyPr/>
          <a:lstStyle>
            <a:lvl1pPr>
              <a:defRPr>
                <a:cs typeface="Arial" panose="020B0604020202020204" pitchFamily="34" charset="0"/>
              </a:defRPr>
            </a:lvl1pPr>
          </a:lstStyle>
          <a:p>
            <a:pPr>
              <a:defRPr/>
            </a:pPr>
            <a:endParaRPr lang="en-AU"/>
          </a:p>
        </p:txBody>
      </p:sp>
      <p:sp>
        <p:nvSpPr>
          <p:cNvPr id="7" name="Slide Number Placeholder 5"/>
          <p:cNvSpPr>
            <a:spLocks noGrp="1"/>
          </p:cNvSpPr>
          <p:nvPr>
            <p:ph type="sldNum" sz="quarter" idx="12"/>
          </p:nvPr>
        </p:nvSpPr>
        <p:spPr/>
        <p:txBody>
          <a:bodyPr/>
          <a:lstStyle>
            <a:lvl1pPr>
              <a:defRPr>
                <a:latin typeface="Trebuchet MS" panose="020B0603020202020204" pitchFamily="34" charset="0"/>
                <a:cs typeface="Arial" panose="020B0604020202020204" pitchFamily="34" charset="0"/>
              </a:defRPr>
            </a:lvl1pPr>
          </a:lstStyle>
          <a:p>
            <a:pPr>
              <a:defRPr/>
            </a:pPr>
            <a:fld id="{EF09FD9A-0B56-4031-BDDB-F97D91A54E1C}" type="slidenum">
              <a:rPr lang="en-AU" altLang="en-US"/>
              <a:pPr>
                <a:defRPr/>
              </a:pPr>
              <a:t>‹#›</a:t>
            </a:fld>
            <a:endParaRPr lang="en-AU" altLang="en-US"/>
          </a:p>
        </p:txBody>
      </p:sp>
    </p:spTree>
    <p:extLst>
      <p:ext uri="{BB962C8B-B14F-4D97-AF65-F5344CB8AC3E}">
        <p14:creationId xmlns:p14="http://schemas.microsoft.com/office/powerpoint/2010/main" val="1331702402"/>
      </p:ext>
    </p:extLst>
  </p:cSld>
  <p:clrMapOvr>
    <a:masterClrMapping/>
  </p:clrMapOvr>
  <p:transition spd="med">
    <p:fade thruBlk="1"/>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9"/>
          <p:cNvSpPr>
            <a:spLocks noGrp="1"/>
          </p:cNvSpPr>
          <p:nvPr>
            <p:ph type="title"/>
          </p:nvPr>
        </p:nvSpPr>
        <p:spPr/>
        <p:txBody>
          <a:bodyPr/>
          <a:lstStyle/>
          <a:p>
            <a:r>
              <a:rPr lang="en-US" smtClean="0"/>
              <a:t>Click to edit Master title style</a:t>
            </a:r>
            <a:endParaRPr lang="en-US"/>
          </a:p>
        </p:txBody>
      </p:sp>
      <p:sp>
        <p:nvSpPr>
          <p:cNvPr id="7" name="Date Placeholder 3"/>
          <p:cNvSpPr>
            <a:spLocks noGrp="1"/>
          </p:cNvSpPr>
          <p:nvPr>
            <p:ph type="dt" sz="half" idx="10"/>
          </p:nvPr>
        </p:nvSpPr>
        <p:spPr/>
        <p:txBody>
          <a:bodyPr/>
          <a:lstStyle>
            <a:lvl1pPr>
              <a:defRPr>
                <a:latin typeface="Trebuchet MS" panose="020B0603020202020204" pitchFamily="34" charset="0"/>
                <a:cs typeface="Arial" panose="020B0604020202020204" pitchFamily="34" charset="0"/>
              </a:defRPr>
            </a:lvl1pPr>
          </a:lstStyle>
          <a:p>
            <a:pPr>
              <a:defRPr/>
            </a:pPr>
            <a:endParaRPr lang="en-AU"/>
          </a:p>
        </p:txBody>
      </p:sp>
      <p:sp>
        <p:nvSpPr>
          <p:cNvPr id="8" name="Footer Placeholder 4"/>
          <p:cNvSpPr>
            <a:spLocks noGrp="1"/>
          </p:cNvSpPr>
          <p:nvPr>
            <p:ph type="ftr" sz="quarter" idx="11"/>
          </p:nvPr>
        </p:nvSpPr>
        <p:spPr/>
        <p:txBody>
          <a:bodyPr/>
          <a:lstStyle>
            <a:lvl1pPr>
              <a:defRPr>
                <a:cs typeface="Arial" panose="020B0604020202020204" pitchFamily="34" charset="0"/>
              </a:defRPr>
            </a:lvl1pPr>
          </a:lstStyle>
          <a:p>
            <a:pPr>
              <a:defRPr/>
            </a:pPr>
            <a:endParaRPr lang="en-AU"/>
          </a:p>
        </p:txBody>
      </p:sp>
      <p:sp>
        <p:nvSpPr>
          <p:cNvPr id="9" name="Slide Number Placeholder 5"/>
          <p:cNvSpPr>
            <a:spLocks noGrp="1"/>
          </p:cNvSpPr>
          <p:nvPr>
            <p:ph type="sldNum" sz="quarter" idx="12"/>
          </p:nvPr>
        </p:nvSpPr>
        <p:spPr/>
        <p:txBody>
          <a:bodyPr/>
          <a:lstStyle>
            <a:lvl1pPr>
              <a:defRPr>
                <a:latin typeface="Trebuchet MS" panose="020B0603020202020204" pitchFamily="34" charset="0"/>
                <a:cs typeface="Arial" panose="020B0604020202020204" pitchFamily="34" charset="0"/>
              </a:defRPr>
            </a:lvl1pPr>
          </a:lstStyle>
          <a:p>
            <a:pPr>
              <a:defRPr/>
            </a:pPr>
            <a:fld id="{B2DBE8CF-FF50-4F7F-A14A-30669874B713}" type="slidenum">
              <a:rPr lang="en-AU" altLang="en-US"/>
              <a:pPr>
                <a:defRPr/>
              </a:pPr>
              <a:t>‹#›</a:t>
            </a:fld>
            <a:endParaRPr lang="en-AU" altLang="en-US"/>
          </a:p>
        </p:txBody>
      </p:sp>
    </p:spTree>
    <p:extLst>
      <p:ext uri="{BB962C8B-B14F-4D97-AF65-F5344CB8AC3E}">
        <p14:creationId xmlns:p14="http://schemas.microsoft.com/office/powerpoint/2010/main" val="4098090542"/>
      </p:ext>
    </p:extLst>
  </p:cSld>
  <p:clrMapOvr>
    <a:masterClrMapping/>
  </p:clrMapOvr>
  <p:transition spd="med">
    <p:fade thruBlk="1"/>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atin typeface="Trebuchet MS" panose="020B0603020202020204" pitchFamily="34" charset="0"/>
                <a:cs typeface="Arial" panose="020B0604020202020204" pitchFamily="34" charset="0"/>
              </a:defRPr>
            </a:lvl1pPr>
          </a:lstStyle>
          <a:p>
            <a:pPr>
              <a:defRPr/>
            </a:pPr>
            <a:endParaRPr lang="en-AU"/>
          </a:p>
        </p:txBody>
      </p:sp>
      <p:sp>
        <p:nvSpPr>
          <p:cNvPr id="4" name="Footer Placeholder 4"/>
          <p:cNvSpPr>
            <a:spLocks noGrp="1"/>
          </p:cNvSpPr>
          <p:nvPr>
            <p:ph type="ftr" sz="quarter" idx="11"/>
          </p:nvPr>
        </p:nvSpPr>
        <p:spPr/>
        <p:txBody>
          <a:bodyPr/>
          <a:lstStyle>
            <a:lvl1pPr>
              <a:defRPr>
                <a:cs typeface="Arial" panose="020B0604020202020204" pitchFamily="34" charset="0"/>
              </a:defRPr>
            </a:lvl1pPr>
          </a:lstStyle>
          <a:p>
            <a:pPr>
              <a:defRPr/>
            </a:pPr>
            <a:endParaRPr lang="en-AU"/>
          </a:p>
        </p:txBody>
      </p:sp>
      <p:sp>
        <p:nvSpPr>
          <p:cNvPr id="5" name="Slide Number Placeholder 5"/>
          <p:cNvSpPr>
            <a:spLocks noGrp="1"/>
          </p:cNvSpPr>
          <p:nvPr>
            <p:ph type="sldNum" sz="quarter" idx="12"/>
          </p:nvPr>
        </p:nvSpPr>
        <p:spPr/>
        <p:txBody>
          <a:bodyPr/>
          <a:lstStyle>
            <a:lvl1pPr>
              <a:defRPr>
                <a:latin typeface="Trebuchet MS" panose="020B0603020202020204" pitchFamily="34" charset="0"/>
                <a:cs typeface="Arial" panose="020B0604020202020204" pitchFamily="34" charset="0"/>
              </a:defRPr>
            </a:lvl1pPr>
          </a:lstStyle>
          <a:p>
            <a:pPr>
              <a:defRPr/>
            </a:pPr>
            <a:fld id="{5EF49076-008B-43D6-B49E-984B2EF61BEC}" type="slidenum">
              <a:rPr lang="en-AU" altLang="en-US"/>
              <a:pPr>
                <a:defRPr/>
              </a:pPr>
              <a:t>‹#›</a:t>
            </a:fld>
            <a:endParaRPr lang="en-AU" altLang="en-US"/>
          </a:p>
        </p:txBody>
      </p:sp>
    </p:spTree>
    <p:extLst>
      <p:ext uri="{BB962C8B-B14F-4D97-AF65-F5344CB8AC3E}">
        <p14:creationId xmlns:p14="http://schemas.microsoft.com/office/powerpoint/2010/main" val="3065743983"/>
      </p:ext>
    </p:extLst>
  </p:cSld>
  <p:clrMapOvr>
    <a:masterClrMapping/>
  </p:clrMapOvr>
  <p:transition spd="med">
    <p:fade thruBlk="1"/>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p:cNvSpPr/>
          <p:nvPr/>
        </p:nvSpPr>
        <p:spPr>
          <a:xfrm>
            <a:off x="152400" y="150813"/>
            <a:ext cx="8831263" cy="65563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3" name="Date Placeholder 1"/>
          <p:cNvSpPr>
            <a:spLocks noGrp="1"/>
          </p:cNvSpPr>
          <p:nvPr>
            <p:ph type="dt" sz="half" idx="10"/>
          </p:nvPr>
        </p:nvSpPr>
        <p:spPr/>
        <p:txBody>
          <a:bodyPr/>
          <a:lstStyle>
            <a:lvl1pPr>
              <a:defRPr>
                <a:latin typeface="Trebuchet MS" panose="020B0603020202020204" pitchFamily="34" charset="0"/>
                <a:cs typeface="Arial" panose="020B0604020202020204" pitchFamily="34" charset="0"/>
              </a:defRPr>
            </a:lvl1pPr>
          </a:lstStyle>
          <a:p>
            <a:pPr>
              <a:defRPr/>
            </a:pPr>
            <a:endParaRPr lang="en-AU"/>
          </a:p>
        </p:txBody>
      </p:sp>
      <p:sp>
        <p:nvSpPr>
          <p:cNvPr id="4" name="Footer Placeholder 2"/>
          <p:cNvSpPr>
            <a:spLocks noGrp="1"/>
          </p:cNvSpPr>
          <p:nvPr>
            <p:ph type="ftr" sz="quarter" idx="11"/>
          </p:nvPr>
        </p:nvSpPr>
        <p:spPr/>
        <p:txBody>
          <a:bodyPr/>
          <a:lstStyle>
            <a:lvl1pPr>
              <a:defRPr>
                <a:cs typeface="Arial" panose="020B0604020202020204" pitchFamily="34" charset="0"/>
              </a:defRPr>
            </a:lvl1pPr>
          </a:lstStyle>
          <a:p>
            <a:pPr>
              <a:defRPr/>
            </a:pPr>
            <a:endParaRPr lang="en-AU"/>
          </a:p>
        </p:txBody>
      </p:sp>
      <p:sp>
        <p:nvSpPr>
          <p:cNvPr id="5" name="Slide Number Placeholder 3"/>
          <p:cNvSpPr>
            <a:spLocks noGrp="1"/>
          </p:cNvSpPr>
          <p:nvPr>
            <p:ph type="sldNum" sz="quarter" idx="12"/>
          </p:nvPr>
        </p:nvSpPr>
        <p:spPr/>
        <p:txBody>
          <a:bodyPr/>
          <a:lstStyle>
            <a:lvl1pPr>
              <a:defRPr>
                <a:latin typeface="Trebuchet MS" panose="020B0603020202020204" pitchFamily="34" charset="0"/>
                <a:cs typeface="Arial" panose="020B0604020202020204" pitchFamily="34" charset="0"/>
              </a:defRPr>
            </a:lvl1pPr>
          </a:lstStyle>
          <a:p>
            <a:pPr>
              <a:defRPr/>
            </a:pPr>
            <a:fld id="{B3BAA7C2-2873-49DB-9B3D-C832590C7B60}" type="slidenum">
              <a:rPr lang="en-AU" altLang="en-US"/>
              <a:pPr>
                <a:defRPr/>
              </a:pPr>
              <a:t>‹#›</a:t>
            </a:fld>
            <a:endParaRPr lang="en-AU" altLang="en-US"/>
          </a:p>
        </p:txBody>
      </p:sp>
    </p:spTree>
    <p:extLst>
      <p:ext uri="{BB962C8B-B14F-4D97-AF65-F5344CB8AC3E}">
        <p14:creationId xmlns:p14="http://schemas.microsoft.com/office/powerpoint/2010/main" val="1385609272"/>
      </p:ext>
    </p:extLst>
  </p:cSld>
  <p:clrMapOvr>
    <a:masterClrMapping/>
  </p:clrMapOvr>
  <p:transition spd="med">
    <p:fade thruBlk="1"/>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solidFill>
          <a:schemeClr val="bg2"/>
        </a:solidFill>
        <a:effectLst/>
      </p:bgPr>
    </p:bg>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6" name="Rectangle 5"/>
          <p:cNvSpPr/>
          <p:nvPr/>
        </p:nvSpPr>
        <p:spPr>
          <a:xfrm>
            <a:off x="7010400" y="150813"/>
            <a:ext cx="1981200" cy="65563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useBgFill="1">
        <p:nvSpPr>
          <p:cNvPr id="7" name="Rectangle 6"/>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n-US" smtClean="0"/>
              <a:t>Click to edit Master title style</a:t>
            </a:r>
            <a:endParaRPr lang="en-US" dirty="0"/>
          </a:p>
        </p:txBody>
      </p:sp>
      <p:sp>
        <p:nvSpPr>
          <p:cNvPr id="8" name="Date Placeholder 4"/>
          <p:cNvSpPr>
            <a:spLocks noGrp="1"/>
          </p:cNvSpPr>
          <p:nvPr>
            <p:ph type="dt" sz="half" idx="10"/>
          </p:nvPr>
        </p:nvSpPr>
        <p:spPr/>
        <p:txBody>
          <a:bodyPr/>
          <a:lstStyle>
            <a:lvl1pPr>
              <a:defRPr>
                <a:latin typeface="Trebuchet MS" panose="020B0603020202020204" pitchFamily="34" charset="0"/>
                <a:cs typeface="Arial" panose="020B0604020202020204" pitchFamily="34" charset="0"/>
              </a:defRPr>
            </a:lvl1pPr>
          </a:lstStyle>
          <a:p>
            <a:pPr>
              <a:defRPr/>
            </a:pPr>
            <a:endParaRPr lang="en-AU"/>
          </a:p>
        </p:txBody>
      </p:sp>
      <p:sp>
        <p:nvSpPr>
          <p:cNvPr id="9" name="Footer Placeholder 5"/>
          <p:cNvSpPr>
            <a:spLocks noGrp="1"/>
          </p:cNvSpPr>
          <p:nvPr>
            <p:ph type="ftr" sz="quarter" idx="11"/>
          </p:nvPr>
        </p:nvSpPr>
        <p:spPr/>
        <p:txBody>
          <a:bodyPr/>
          <a:lstStyle>
            <a:lvl1pPr>
              <a:defRPr>
                <a:cs typeface="Arial" panose="020B0604020202020204" pitchFamily="34" charset="0"/>
              </a:defRPr>
            </a:lvl1pPr>
          </a:lstStyle>
          <a:p>
            <a:pPr>
              <a:defRPr/>
            </a:pPr>
            <a:endParaRPr lang="en-AU"/>
          </a:p>
        </p:txBody>
      </p:sp>
      <p:sp>
        <p:nvSpPr>
          <p:cNvPr id="10" name="Slide Number Placeholder 6"/>
          <p:cNvSpPr>
            <a:spLocks noGrp="1"/>
          </p:cNvSpPr>
          <p:nvPr>
            <p:ph type="sldNum" sz="quarter" idx="12"/>
          </p:nvPr>
        </p:nvSpPr>
        <p:spPr/>
        <p:txBody>
          <a:bodyPr/>
          <a:lstStyle>
            <a:lvl1pPr>
              <a:defRPr>
                <a:solidFill>
                  <a:srgbClr val="FFFFFF"/>
                </a:solidFill>
                <a:latin typeface="Trebuchet MS" panose="020B0603020202020204" pitchFamily="34" charset="0"/>
                <a:cs typeface="Arial" panose="020B0604020202020204" pitchFamily="34" charset="0"/>
              </a:defRPr>
            </a:lvl1pPr>
          </a:lstStyle>
          <a:p>
            <a:pPr>
              <a:defRPr/>
            </a:pPr>
            <a:fld id="{CD23FC8E-68C1-43E6-83D9-5A33221B8158}" type="slidenum">
              <a:rPr lang="en-AU" altLang="en-US"/>
              <a:pPr>
                <a:defRPr/>
              </a:pPr>
              <a:t>‹#›</a:t>
            </a:fld>
            <a:endParaRPr lang="en-AU" altLang="en-US"/>
          </a:p>
        </p:txBody>
      </p:sp>
    </p:spTree>
    <p:extLst>
      <p:ext uri="{BB962C8B-B14F-4D97-AF65-F5344CB8AC3E}">
        <p14:creationId xmlns:p14="http://schemas.microsoft.com/office/powerpoint/2010/main" val="1653022830"/>
      </p:ext>
    </p:extLst>
  </p:cSld>
  <p:clrMapOvr>
    <a:overrideClrMapping bg1="lt1" tx1="dk1" bg2="lt2" tx2="dk2" accent1="accent1" accent2="accent2" accent3="accent3" accent4="accent4" accent5="accent5" accent6="accent6" hlink="hlink" folHlink="folHlink"/>
  </p:clrMapOvr>
  <p:transition spd="med">
    <p:fade thruBlk="1"/>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solidFill>
          <a:schemeClr val="bg2"/>
        </a:solidFill>
        <a:effectLst/>
      </p:bgPr>
    </p:bg>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useBgFill="1">
        <p:nvSpPr>
          <p:cNvPr id="6" name="Rectangle 5"/>
          <p:cNvSpPr/>
          <p:nvPr/>
        </p:nvSpPr>
        <p:spPr>
          <a:xfrm>
            <a:off x="7010400" y="150813"/>
            <a:ext cx="1981200" cy="65563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en-US" smtClean="0"/>
              <a:t>Click to edit Master title style</a:t>
            </a:r>
            <a:endParaRPr lang="en-US" dirty="0"/>
          </a:p>
        </p:txBody>
      </p:sp>
      <p:sp>
        <p:nvSpPr>
          <p:cNvPr id="7" name="Date Placeholder 4"/>
          <p:cNvSpPr>
            <a:spLocks noGrp="1"/>
          </p:cNvSpPr>
          <p:nvPr>
            <p:ph type="dt" sz="half" idx="10"/>
          </p:nvPr>
        </p:nvSpPr>
        <p:spPr/>
        <p:txBody>
          <a:bodyPr/>
          <a:lstStyle>
            <a:lvl1pPr>
              <a:defRPr>
                <a:solidFill>
                  <a:srgbClr val="DEF5FA"/>
                </a:solidFill>
                <a:latin typeface="Trebuchet MS" panose="020B0603020202020204" pitchFamily="34" charset="0"/>
                <a:cs typeface="Arial" panose="020B0604020202020204" pitchFamily="34" charset="0"/>
              </a:defRPr>
            </a:lvl1pPr>
          </a:lstStyle>
          <a:p>
            <a:pPr>
              <a:defRPr/>
            </a:pPr>
            <a:endParaRPr lang="en-AU"/>
          </a:p>
        </p:txBody>
      </p:sp>
      <p:sp>
        <p:nvSpPr>
          <p:cNvPr id="8" name="Footer Placeholder 5"/>
          <p:cNvSpPr>
            <a:spLocks noGrp="1"/>
          </p:cNvSpPr>
          <p:nvPr>
            <p:ph type="ftr" sz="quarter" idx="11"/>
          </p:nvPr>
        </p:nvSpPr>
        <p:spPr/>
        <p:txBody>
          <a:bodyPr/>
          <a:lstStyle>
            <a:lvl1pPr>
              <a:defRPr>
                <a:solidFill>
                  <a:srgbClr val="DEF5FA"/>
                </a:solidFill>
                <a:cs typeface="Arial" panose="020B0604020202020204" pitchFamily="34" charset="0"/>
              </a:defRPr>
            </a:lvl1pPr>
          </a:lstStyle>
          <a:p>
            <a:pPr>
              <a:defRPr/>
            </a:pPr>
            <a:endParaRPr lang="en-AU"/>
          </a:p>
        </p:txBody>
      </p:sp>
      <p:sp>
        <p:nvSpPr>
          <p:cNvPr id="9" name="Slide Number Placeholder 6"/>
          <p:cNvSpPr>
            <a:spLocks noGrp="1"/>
          </p:cNvSpPr>
          <p:nvPr>
            <p:ph type="sldNum" sz="quarter" idx="12"/>
          </p:nvPr>
        </p:nvSpPr>
        <p:spPr/>
        <p:txBody>
          <a:bodyPr/>
          <a:lstStyle>
            <a:lvl1pPr>
              <a:defRPr>
                <a:solidFill>
                  <a:srgbClr val="DEF5FA"/>
                </a:solidFill>
                <a:latin typeface="Trebuchet MS" panose="020B0603020202020204" pitchFamily="34" charset="0"/>
                <a:cs typeface="Arial" panose="020B0604020202020204" pitchFamily="34" charset="0"/>
              </a:defRPr>
            </a:lvl1pPr>
          </a:lstStyle>
          <a:p>
            <a:pPr>
              <a:defRPr/>
            </a:pPr>
            <a:fld id="{9A80FBDA-2891-420C-9225-96DED72E8C89}" type="slidenum">
              <a:rPr lang="en-AU" altLang="en-US"/>
              <a:pPr>
                <a:defRPr/>
              </a:pPr>
              <a:t>‹#›</a:t>
            </a:fld>
            <a:endParaRPr lang="en-AU" altLang="en-US"/>
          </a:p>
        </p:txBody>
      </p:sp>
    </p:spTree>
    <p:extLst>
      <p:ext uri="{BB962C8B-B14F-4D97-AF65-F5344CB8AC3E}">
        <p14:creationId xmlns:p14="http://schemas.microsoft.com/office/powerpoint/2010/main" val="2887660629"/>
      </p:ext>
    </p:extLst>
  </p:cSld>
  <p:clrMapOvr>
    <a:overrideClrMapping bg1="dk1" tx1="lt1" bg2="dk2" tx2="lt2" accent1="accent1" accent2="accent2" accent3="accent3" accent4="accent4" accent5="accent5" accent6="accent6" hlink="hlink" folHlink="folHlink"/>
  </p:clrMapOvr>
  <p:transition spd="med">
    <p:fade thruBlk="1"/>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atin typeface="Trebuchet MS" panose="020B0603020202020204" pitchFamily="34" charset="0"/>
                <a:cs typeface="Arial" panose="020B0604020202020204" pitchFamily="34" charset="0"/>
              </a:defRPr>
            </a:lvl1pPr>
          </a:lstStyle>
          <a:p>
            <a:pPr>
              <a:defRPr/>
            </a:pPr>
            <a:endParaRPr lang="en-AU"/>
          </a:p>
        </p:txBody>
      </p:sp>
      <p:sp>
        <p:nvSpPr>
          <p:cNvPr id="5" name="Footer Placeholder 4"/>
          <p:cNvSpPr>
            <a:spLocks noGrp="1"/>
          </p:cNvSpPr>
          <p:nvPr>
            <p:ph type="ftr" sz="quarter" idx="11"/>
          </p:nvPr>
        </p:nvSpPr>
        <p:spPr/>
        <p:txBody>
          <a:bodyPr/>
          <a:lstStyle>
            <a:lvl1pPr>
              <a:defRPr>
                <a:cs typeface="Arial" panose="020B0604020202020204" pitchFamily="34" charset="0"/>
              </a:defRPr>
            </a:lvl1pPr>
          </a:lstStyle>
          <a:p>
            <a:pPr>
              <a:defRPr/>
            </a:pPr>
            <a:endParaRPr lang="en-AU"/>
          </a:p>
        </p:txBody>
      </p:sp>
      <p:sp>
        <p:nvSpPr>
          <p:cNvPr id="6" name="Slide Number Placeholder 5"/>
          <p:cNvSpPr>
            <a:spLocks noGrp="1"/>
          </p:cNvSpPr>
          <p:nvPr>
            <p:ph type="sldNum" sz="quarter" idx="12"/>
          </p:nvPr>
        </p:nvSpPr>
        <p:spPr/>
        <p:txBody>
          <a:bodyPr/>
          <a:lstStyle>
            <a:lvl1pPr>
              <a:defRPr>
                <a:latin typeface="Trebuchet MS" panose="020B0603020202020204" pitchFamily="34" charset="0"/>
                <a:cs typeface="Arial" panose="020B0604020202020204" pitchFamily="34" charset="0"/>
              </a:defRPr>
            </a:lvl1pPr>
          </a:lstStyle>
          <a:p>
            <a:pPr>
              <a:defRPr/>
            </a:pPr>
            <a:fld id="{930CB2BA-4D04-40D1-84F4-D149B895ED76}" type="slidenum">
              <a:rPr lang="en-AU" altLang="en-US"/>
              <a:pPr>
                <a:defRPr/>
              </a:pPr>
              <a:t>‹#›</a:t>
            </a:fld>
            <a:endParaRPr lang="en-AU" altLang="en-US"/>
          </a:p>
        </p:txBody>
      </p:sp>
    </p:spTree>
    <p:extLst>
      <p:ext uri="{BB962C8B-B14F-4D97-AF65-F5344CB8AC3E}">
        <p14:creationId xmlns:p14="http://schemas.microsoft.com/office/powerpoint/2010/main" val="2808644991"/>
      </p:ext>
    </p:extLst>
  </p:cSld>
  <p:clrMapOvr>
    <a:masterClrMapping/>
  </p:clrMapOvr>
  <p:transition spd="med">
    <p:fade thruBlk="1"/>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a:xfrm>
            <a:off x="152400" y="147638"/>
            <a:ext cx="6705600" cy="65563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5" name="Rectangle 4"/>
          <p:cNvSpPr/>
          <p:nvPr/>
        </p:nvSpPr>
        <p:spPr>
          <a:xfrm>
            <a:off x="7010400" y="147638"/>
            <a:ext cx="1955800" cy="65563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 name="Vertical Title 1"/>
          <p:cNvSpPr>
            <a:spLocks noGrp="1"/>
          </p:cNvSpPr>
          <p:nvPr>
            <p:ph type="title" orient="vert"/>
          </p:nvPr>
        </p:nvSpPr>
        <p:spPr>
          <a:xfrm>
            <a:off x="7162800" y="274638"/>
            <a:ext cx="1676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Date Placeholder 3"/>
          <p:cNvSpPr>
            <a:spLocks noGrp="1"/>
          </p:cNvSpPr>
          <p:nvPr>
            <p:ph type="dt" sz="half" idx="10"/>
          </p:nvPr>
        </p:nvSpPr>
        <p:spPr/>
        <p:txBody>
          <a:bodyPr/>
          <a:lstStyle>
            <a:lvl1pPr>
              <a:defRPr>
                <a:latin typeface="Trebuchet MS" panose="020B0603020202020204" pitchFamily="34" charset="0"/>
                <a:cs typeface="Arial" panose="020B0604020202020204" pitchFamily="34" charset="0"/>
              </a:defRPr>
            </a:lvl1pPr>
          </a:lstStyle>
          <a:p>
            <a:pPr>
              <a:defRPr/>
            </a:pPr>
            <a:endParaRPr lang="en-AU"/>
          </a:p>
        </p:txBody>
      </p:sp>
      <p:sp>
        <p:nvSpPr>
          <p:cNvPr id="7" name="Footer Placeholder 4"/>
          <p:cNvSpPr>
            <a:spLocks noGrp="1"/>
          </p:cNvSpPr>
          <p:nvPr>
            <p:ph type="ftr" sz="quarter" idx="11"/>
          </p:nvPr>
        </p:nvSpPr>
        <p:spPr/>
        <p:txBody>
          <a:bodyPr/>
          <a:lstStyle>
            <a:lvl1pPr>
              <a:defRPr>
                <a:cs typeface="Arial" panose="020B0604020202020204" pitchFamily="34" charset="0"/>
              </a:defRPr>
            </a:lvl1pPr>
          </a:lstStyle>
          <a:p>
            <a:pPr>
              <a:defRPr/>
            </a:pPr>
            <a:endParaRPr lang="en-AU"/>
          </a:p>
        </p:txBody>
      </p:sp>
      <p:sp>
        <p:nvSpPr>
          <p:cNvPr id="8" name="Slide Number Placeholder 5"/>
          <p:cNvSpPr>
            <a:spLocks noGrp="1"/>
          </p:cNvSpPr>
          <p:nvPr>
            <p:ph type="sldNum" sz="quarter" idx="12"/>
          </p:nvPr>
        </p:nvSpPr>
        <p:spPr/>
        <p:txBody>
          <a:bodyPr/>
          <a:lstStyle>
            <a:lvl1pPr>
              <a:defRPr>
                <a:solidFill>
                  <a:srgbClr val="DEF5FA"/>
                </a:solidFill>
                <a:latin typeface="Trebuchet MS" panose="020B0603020202020204" pitchFamily="34" charset="0"/>
                <a:cs typeface="Arial" panose="020B0604020202020204" pitchFamily="34" charset="0"/>
              </a:defRPr>
            </a:lvl1pPr>
          </a:lstStyle>
          <a:p>
            <a:pPr>
              <a:defRPr/>
            </a:pPr>
            <a:fld id="{888E2136-DA3A-43E3-A322-62EF20A9DD60}" type="slidenum">
              <a:rPr lang="en-AU" altLang="en-US"/>
              <a:pPr>
                <a:defRPr/>
              </a:pPr>
              <a:t>‹#›</a:t>
            </a:fld>
            <a:endParaRPr lang="en-AU" altLang="en-US"/>
          </a:p>
        </p:txBody>
      </p:sp>
    </p:spTree>
    <p:extLst>
      <p:ext uri="{BB962C8B-B14F-4D97-AF65-F5344CB8AC3E}">
        <p14:creationId xmlns:p14="http://schemas.microsoft.com/office/powerpoint/2010/main" val="4111228503"/>
      </p:ext>
    </p:extLst>
  </p:cSld>
  <p:clrMapOvr>
    <a:masterClrMapping/>
  </p:clrMapOvr>
  <p:transition spd="med">
    <p:fade thruBlk="1"/>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lvl1pPr fontAlgn="base">
              <a:spcBef>
                <a:spcPct val="0"/>
              </a:spcBef>
              <a:spcAft>
                <a:spcPct val="0"/>
              </a:spcAft>
              <a:defRPr>
                <a:latin typeface="Trebuchet MS" pitchFamily="34" charset="0"/>
              </a:defRPr>
            </a:lvl1pPr>
          </a:lstStyle>
          <a:p>
            <a:pPr>
              <a:defRPr/>
            </a:pPr>
            <a:fld id="{050C7E3F-3A26-4F06-821F-3C5D424584A5}" type="datetime1">
              <a:rPr lang="en-AU"/>
              <a:pPr>
                <a:defRPr/>
              </a:pPr>
              <a:t>21/07/2015</a:t>
            </a:fld>
            <a:endParaRPr lang="en-AU"/>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Trebuchet MS" pitchFamily="34" charset="0"/>
              </a:defRPr>
            </a:lvl1pPr>
          </a:lstStyle>
          <a:p>
            <a:pPr>
              <a:defRPr/>
            </a:pPr>
            <a:r>
              <a:rPr lang="en-AU"/>
              <a:t>maureen.dollard@unisa.edu.au ©</a:t>
            </a:r>
          </a:p>
        </p:txBody>
      </p:sp>
      <p:sp>
        <p:nvSpPr>
          <p:cNvPr id="6" name="Slide Number Placeholder 5"/>
          <p:cNvSpPr>
            <a:spLocks noGrp="1"/>
          </p:cNvSpPr>
          <p:nvPr>
            <p:ph type="sldNum" sz="quarter" idx="12"/>
          </p:nvPr>
        </p:nvSpPr>
        <p:spPr/>
        <p:txBody>
          <a:bodyPr/>
          <a:lstStyle>
            <a:lvl1pPr>
              <a:defRPr>
                <a:latin typeface="Trebuchet MS" panose="020B0603020202020204" pitchFamily="34" charset="0"/>
              </a:defRPr>
            </a:lvl1pPr>
          </a:lstStyle>
          <a:p>
            <a:pPr>
              <a:defRPr/>
            </a:pPr>
            <a:fld id="{85E581DD-7444-4A35-855A-7BFB9A789308}" type="slidenum">
              <a:rPr lang="en-AU" altLang="en-US"/>
              <a:pPr>
                <a:defRPr/>
              </a:pPr>
              <a:t>‹#›</a:t>
            </a:fld>
            <a:endParaRPr lang="en-AU" altLang="en-US"/>
          </a:p>
        </p:txBody>
      </p:sp>
    </p:spTree>
    <p:extLst>
      <p:ext uri="{BB962C8B-B14F-4D97-AF65-F5344CB8AC3E}">
        <p14:creationId xmlns:p14="http://schemas.microsoft.com/office/powerpoint/2010/main" val="2044871872"/>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lvl1pPr eaLnBrk="0" hangingPunct="0">
              <a:defRPr/>
            </a:lvl1pPr>
          </a:lstStyle>
          <a:p>
            <a:pPr>
              <a:defRPr/>
            </a:pPr>
            <a:fld id="{3F448F36-74A7-4196-A2D3-7099F87F0322}" type="datetime1">
              <a:rPr lang="en-US"/>
              <a:pPr>
                <a:defRPr/>
              </a:pPr>
              <a:t>7/21/2015</a:t>
            </a:fld>
            <a:endParaRPr lang="en-AU"/>
          </a:p>
        </p:txBody>
      </p:sp>
      <p:sp>
        <p:nvSpPr>
          <p:cNvPr id="5" name="Footer Placeholder 4"/>
          <p:cNvSpPr>
            <a:spLocks noGrp="1"/>
          </p:cNvSpPr>
          <p:nvPr>
            <p:ph type="ftr" sz="quarter" idx="11"/>
          </p:nvPr>
        </p:nvSpPr>
        <p:spPr/>
        <p:txBody>
          <a:bodyPr/>
          <a:lstStyle>
            <a:lvl1pPr eaLnBrk="0" hangingPunct="0">
              <a:defRPr/>
            </a:lvl1pPr>
          </a:lstStyle>
          <a:p>
            <a:pPr>
              <a:defRPr/>
            </a:pPr>
            <a:r>
              <a:rPr lang="en-AU"/>
              <a:t>maureen.dollard@unisa.edu.au</a:t>
            </a:r>
          </a:p>
        </p:txBody>
      </p:sp>
      <p:sp>
        <p:nvSpPr>
          <p:cNvPr id="6" name="Slide Number Placeholder 5"/>
          <p:cNvSpPr>
            <a:spLocks noGrp="1"/>
          </p:cNvSpPr>
          <p:nvPr>
            <p:ph type="sldNum" sz="quarter" idx="12"/>
          </p:nvPr>
        </p:nvSpPr>
        <p:spPr/>
        <p:txBody>
          <a:bodyPr/>
          <a:lstStyle>
            <a:lvl1pPr eaLnBrk="0" hangingPunct="0">
              <a:defRPr/>
            </a:lvl1pPr>
          </a:lstStyle>
          <a:p>
            <a:pPr>
              <a:defRPr/>
            </a:pPr>
            <a:fld id="{B75CED02-963E-405B-811B-EAE1565DAFBD}" type="slidenum">
              <a:rPr lang="en-AU"/>
              <a:pPr>
                <a:defRPr/>
              </a:pPr>
              <a:t>‹#›</a:t>
            </a:fld>
            <a:endParaRPr lang="en-AU"/>
          </a:p>
        </p:txBody>
      </p:sp>
    </p:spTree>
    <p:extLst>
      <p:ext uri="{BB962C8B-B14F-4D97-AF65-F5344CB8AC3E}">
        <p14:creationId xmlns:p14="http://schemas.microsoft.com/office/powerpoint/2010/main" val="1971156036"/>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eaLnBrk="0" hangingPunct="0">
              <a:defRPr/>
            </a:lvl1pPr>
          </a:lstStyle>
          <a:p>
            <a:pPr>
              <a:defRPr/>
            </a:pPr>
            <a:fld id="{F2D9F523-2803-41F9-92B2-4BE9032BF043}" type="datetime1">
              <a:rPr lang="en-US"/>
              <a:pPr>
                <a:defRPr/>
              </a:pPr>
              <a:t>7/21/2015</a:t>
            </a:fld>
            <a:endParaRPr lang="en-AU"/>
          </a:p>
        </p:txBody>
      </p:sp>
      <p:sp>
        <p:nvSpPr>
          <p:cNvPr id="5" name="Footer Placeholder 4"/>
          <p:cNvSpPr>
            <a:spLocks noGrp="1"/>
          </p:cNvSpPr>
          <p:nvPr>
            <p:ph type="ftr" sz="quarter" idx="11"/>
          </p:nvPr>
        </p:nvSpPr>
        <p:spPr/>
        <p:txBody>
          <a:bodyPr/>
          <a:lstStyle>
            <a:lvl1pPr eaLnBrk="0" hangingPunct="0">
              <a:defRPr/>
            </a:lvl1pPr>
          </a:lstStyle>
          <a:p>
            <a:pPr>
              <a:defRPr/>
            </a:pPr>
            <a:r>
              <a:rPr lang="en-AU"/>
              <a:t>maureen.dollard@unisa.edu.au</a:t>
            </a:r>
          </a:p>
        </p:txBody>
      </p:sp>
      <p:sp>
        <p:nvSpPr>
          <p:cNvPr id="6" name="Slide Number Placeholder 5"/>
          <p:cNvSpPr>
            <a:spLocks noGrp="1"/>
          </p:cNvSpPr>
          <p:nvPr>
            <p:ph type="sldNum" sz="quarter" idx="12"/>
          </p:nvPr>
        </p:nvSpPr>
        <p:spPr/>
        <p:txBody>
          <a:bodyPr/>
          <a:lstStyle>
            <a:lvl1pPr eaLnBrk="0" hangingPunct="0">
              <a:defRPr/>
            </a:lvl1pPr>
          </a:lstStyle>
          <a:p>
            <a:pPr>
              <a:defRPr/>
            </a:pPr>
            <a:fld id="{03F97DCA-E3CC-436A-8A73-F70C00BA8D5C}" type="slidenum">
              <a:rPr lang="en-AU"/>
              <a:pPr>
                <a:defRPr/>
              </a:pPr>
              <a:t>‹#›</a:t>
            </a:fld>
            <a:endParaRPr lang="en-AU"/>
          </a:p>
        </p:txBody>
      </p:sp>
    </p:spTree>
    <p:extLst>
      <p:ext uri="{BB962C8B-B14F-4D97-AF65-F5344CB8AC3E}">
        <p14:creationId xmlns:p14="http://schemas.microsoft.com/office/powerpoint/2010/main" val="2192024104"/>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eaLnBrk="0" hangingPunct="0">
              <a:defRPr/>
            </a:lvl1pPr>
          </a:lstStyle>
          <a:p>
            <a:pPr>
              <a:defRPr/>
            </a:pPr>
            <a:fld id="{159A28CE-50B1-4FDE-A136-240947498A81}" type="datetime1">
              <a:rPr lang="en-US"/>
              <a:pPr>
                <a:defRPr/>
              </a:pPr>
              <a:t>7/21/2015</a:t>
            </a:fld>
            <a:endParaRPr lang="en-AU"/>
          </a:p>
        </p:txBody>
      </p:sp>
      <p:sp>
        <p:nvSpPr>
          <p:cNvPr id="5" name="Footer Placeholder 4"/>
          <p:cNvSpPr>
            <a:spLocks noGrp="1"/>
          </p:cNvSpPr>
          <p:nvPr>
            <p:ph type="ftr" sz="quarter" idx="11"/>
          </p:nvPr>
        </p:nvSpPr>
        <p:spPr/>
        <p:txBody>
          <a:bodyPr/>
          <a:lstStyle>
            <a:lvl1pPr eaLnBrk="0" hangingPunct="0">
              <a:defRPr/>
            </a:lvl1pPr>
          </a:lstStyle>
          <a:p>
            <a:pPr>
              <a:defRPr/>
            </a:pPr>
            <a:r>
              <a:rPr lang="en-AU"/>
              <a:t>maureen.dollard@unisa.edu.au</a:t>
            </a:r>
          </a:p>
        </p:txBody>
      </p:sp>
      <p:sp>
        <p:nvSpPr>
          <p:cNvPr id="6" name="Slide Number Placeholder 5"/>
          <p:cNvSpPr>
            <a:spLocks noGrp="1"/>
          </p:cNvSpPr>
          <p:nvPr>
            <p:ph type="sldNum" sz="quarter" idx="12"/>
          </p:nvPr>
        </p:nvSpPr>
        <p:spPr/>
        <p:txBody>
          <a:bodyPr/>
          <a:lstStyle>
            <a:lvl1pPr eaLnBrk="0" hangingPunct="0">
              <a:defRPr/>
            </a:lvl1pPr>
          </a:lstStyle>
          <a:p>
            <a:pPr>
              <a:defRPr/>
            </a:pPr>
            <a:fld id="{E48D6605-B639-43CF-8403-336137C765A8}" type="slidenum">
              <a:rPr lang="en-AU"/>
              <a:pPr>
                <a:defRPr/>
              </a:pPr>
              <a:t>‹#›</a:t>
            </a:fld>
            <a:endParaRPr lang="en-AU"/>
          </a:p>
        </p:txBody>
      </p:sp>
    </p:spTree>
    <p:extLst>
      <p:ext uri="{BB962C8B-B14F-4D97-AF65-F5344CB8AC3E}">
        <p14:creationId xmlns:p14="http://schemas.microsoft.com/office/powerpoint/2010/main" val="380605331"/>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3"/>
          <p:cNvSpPr>
            <a:spLocks noGrp="1"/>
          </p:cNvSpPr>
          <p:nvPr>
            <p:ph type="dt" sz="half" idx="10"/>
          </p:nvPr>
        </p:nvSpPr>
        <p:spPr/>
        <p:txBody>
          <a:bodyPr/>
          <a:lstStyle>
            <a:lvl1pPr eaLnBrk="0" hangingPunct="0">
              <a:defRPr/>
            </a:lvl1pPr>
          </a:lstStyle>
          <a:p>
            <a:pPr>
              <a:defRPr/>
            </a:pPr>
            <a:fld id="{344008C4-F938-4750-86F4-D43C543D70EF}" type="datetime1">
              <a:rPr lang="en-US"/>
              <a:pPr>
                <a:defRPr/>
              </a:pPr>
              <a:t>7/21/2015</a:t>
            </a:fld>
            <a:endParaRPr lang="en-AU"/>
          </a:p>
        </p:txBody>
      </p:sp>
      <p:sp>
        <p:nvSpPr>
          <p:cNvPr id="6" name="Footer Placeholder 4"/>
          <p:cNvSpPr>
            <a:spLocks noGrp="1"/>
          </p:cNvSpPr>
          <p:nvPr>
            <p:ph type="ftr" sz="quarter" idx="11"/>
          </p:nvPr>
        </p:nvSpPr>
        <p:spPr/>
        <p:txBody>
          <a:bodyPr/>
          <a:lstStyle>
            <a:lvl1pPr eaLnBrk="0" hangingPunct="0">
              <a:defRPr/>
            </a:lvl1pPr>
          </a:lstStyle>
          <a:p>
            <a:pPr>
              <a:defRPr/>
            </a:pPr>
            <a:r>
              <a:rPr lang="en-AU"/>
              <a:t>maureen.dollard@unisa.edu.au</a:t>
            </a:r>
          </a:p>
        </p:txBody>
      </p:sp>
      <p:sp>
        <p:nvSpPr>
          <p:cNvPr id="7" name="Slide Number Placeholder 5"/>
          <p:cNvSpPr>
            <a:spLocks noGrp="1"/>
          </p:cNvSpPr>
          <p:nvPr>
            <p:ph type="sldNum" sz="quarter" idx="12"/>
          </p:nvPr>
        </p:nvSpPr>
        <p:spPr/>
        <p:txBody>
          <a:bodyPr/>
          <a:lstStyle>
            <a:lvl1pPr eaLnBrk="0" hangingPunct="0">
              <a:defRPr/>
            </a:lvl1pPr>
          </a:lstStyle>
          <a:p>
            <a:pPr>
              <a:defRPr/>
            </a:pPr>
            <a:fld id="{2D9EFA2B-B658-4756-A468-B3469DDD5942}" type="slidenum">
              <a:rPr lang="en-AU"/>
              <a:pPr>
                <a:defRPr/>
              </a:pPr>
              <a:t>‹#›</a:t>
            </a:fld>
            <a:endParaRPr lang="en-AU"/>
          </a:p>
        </p:txBody>
      </p:sp>
    </p:spTree>
    <p:extLst>
      <p:ext uri="{BB962C8B-B14F-4D97-AF65-F5344CB8AC3E}">
        <p14:creationId xmlns:p14="http://schemas.microsoft.com/office/powerpoint/2010/main" val="1046587720"/>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3"/>
          <p:cNvSpPr>
            <a:spLocks noGrp="1"/>
          </p:cNvSpPr>
          <p:nvPr>
            <p:ph type="dt" sz="half" idx="10"/>
          </p:nvPr>
        </p:nvSpPr>
        <p:spPr/>
        <p:txBody>
          <a:bodyPr/>
          <a:lstStyle>
            <a:lvl1pPr eaLnBrk="0" hangingPunct="0">
              <a:defRPr/>
            </a:lvl1pPr>
          </a:lstStyle>
          <a:p>
            <a:pPr>
              <a:defRPr/>
            </a:pPr>
            <a:fld id="{6BF5B414-0FD5-40C2-A488-52A7A3191997}" type="datetime1">
              <a:rPr lang="en-US"/>
              <a:pPr>
                <a:defRPr/>
              </a:pPr>
              <a:t>7/21/2015</a:t>
            </a:fld>
            <a:endParaRPr lang="en-AU"/>
          </a:p>
        </p:txBody>
      </p:sp>
      <p:sp>
        <p:nvSpPr>
          <p:cNvPr id="8" name="Footer Placeholder 4"/>
          <p:cNvSpPr>
            <a:spLocks noGrp="1"/>
          </p:cNvSpPr>
          <p:nvPr>
            <p:ph type="ftr" sz="quarter" idx="11"/>
          </p:nvPr>
        </p:nvSpPr>
        <p:spPr/>
        <p:txBody>
          <a:bodyPr/>
          <a:lstStyle>
            <a:lvl1pPr eaLnBrk="0" hangingPunct="0">
              <a:defRPr/>
            </a:lvl1pPr>
          </a:lstStyle>
          <a:p>
            <a:pPr>
              <a:defRPr/>
            </a:pPr>
            <a:r>
              <a:rPr lang="en-AU"/>
              <a:t>maureen.dollard@unisa.edu.au</a:t>
            </a:r>
          </a:p>
        </p:txBody>
      </p:sp>
      <p:sp>
        <p:nvSpPr>
          <p:cNvPr id="9" name="Slide Number Placeholder 5"/>
          <p:cNvSpPr>
            <a:spLocks noGrp="1"/>
          </p:cNvSpPr>
          <p:nvPr>
            <p:ph type="sldNum" sz="quarter" idx="12"/>
          </p:nvPr>
        </p:nvSpPr>
        <p:spPr/>
        <p:txBody>
          <a:bodyPr/>
          <a:lstStyle>
            <a:lvl1pPr eaLnBrk="0" hangingPunct="0">
              <a:defRPr/>
            </a:lvl1pPr>
          </a:lstStyle>
          <a:p>
            <a:pPr>
              <a:defRPr/>
            </a:pPr>
            <a:fld id="{713EF38E-7F6D-4982-8A2E-D97BA2A040DF}" type="slidenum">
              <a:rPr lang="en-AU"/>
              <a:pPr>
                <a:defRPr/>
              </a:pPr>
              <a:t>‹#›</a:t>
            </a:fld>
            <a:endParaRPr lang="en-AU"/>
          </a:p>
        </p:txBody>
      </p:sp>
    </p:spTree>
    <p:extLst>
      <p:ext uri="{BB962C8B-B14F-4D97-AF65-F5344CB8AC3E}">
        <p14:creationId xmlns:p14="http://schemas.microsoft.com/office/powerpoint/2010/main" val="3975189326"/>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3"/>
          <p:cNvSpPr>
            <a:spLocks noGrp="1"/>
          </p:cNvSpPr>
          <p:nvPr>
            <p:ph type="dt" sz="half" idx="10"/>
          </p:nvPr>
        </p:nvSpPr>
        <p:spPr/>
        <p:txBody>
          <a:bodyPr/>
          <a:lstStyle>
            <a:lvl1pPr eaLnBrk="0" hangingPunct="0">
              <a:defRPr/>
            </a:lvl1pPr>
          </a:lstStyle>
          <a:p>
            <a:pPr>
              <a:defRPr/>
            </a:pPr>
            <a:fld id="{8DFDEC1B-8A6D-497B-AA8F-8712DECF56CF}" type="datetime1">
              <a:rPr lang="en-US"/>
              <a:pPr>
                <a:defRPr/>
              </a:pPr>
              <a:t>7/21/2015</a:t>
            </a:fld>
            <a:endParaRPr lang="en-AU"/>
          </a:p>
        </p:txBody>
      </p:sp>
      <p:sp>
        <p:nvSpPr>
          <p:cNvPr id="4" name="Footer Placeholder 4"/>
          <p:cNvSpPr>
            <a:spLocks noGrp="1"/>
          </p:cNvSpPr>
          <p:nvPr>
            <p:ph type="ftr" sz="quarter" idx="11"/>
          </p:nvPr>
        </p:nvSpPr>
        <p:spPr/>
        <p:txBody>
          <a:bodyPr/>
          <a:lstStyle>
            <a:lvl1pPr eaLnBrk="0" hangingPunct="0">
              <a:defRPr/>
            </a:lvl1pPr>
          </a:lstStyle>
          <a:p>
            <a:pPr>
              <a:defRPr/>
            </a:pPr>
            <a:r>
              <a:rPr lang="en-AU"/>
              <a:t>maureen.dollard@unisa.edu.au</a:t>
            </a:r>
          </a:p>
        </p:txBody>
      </p:sp>
      <p:sp>
        <p:nvSpPr>
          <p:cNvPr id="5" name="Slide Number Placeholder 5"/>
          <p:cNvSpPr>
            <a:spLocks noGrp="1"/>
          </p:cNvSpPr>
          <p:nvPr>
            <p:ph type="sldNum" sz="quarter" idx="12"/>
          </p:nvPr>
        </p:nvSpPr>
        <p:spPr/>
        <p:txBody>
          <a:bodyPr/>
          <a:lstStyle>
            <a:lvl1pPr eaLnBrk="0" hangingPunct="0">
              <a:defRPr/>
            </a:lvl1pPr>
          </a:lstStyle>
          <a:p>
            <a:pPr>
              <a:defRPr/>
            </a:pPr>
            <a:fld id="{704A409F-AC07-4EA0-8377-C4C5D0BEEC06}" type="slidenum">
              <a:rPr lang="en-AU"/>
              <a:pPr>
                <a:defRPr/>
              </a:pPr>
              <a:t>‹#›</a:t>
            </a:fld>
            <a:endParaRPr lang="en-AU"/>
          </a:p>
        </p:txBody>
      </p:sp>
    </p:spTree>
    <p:extLst>
      <p:ext uri="{BB962C8B-B14F-4D97-AF65-F5344CB8AC3E}">
        <p14:creationId xmlns:p14="http://schemas.microsoft.com/office/powerpoint/2010/main" val="1741397288"/>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eaLnBrk="0" hangingPunct="0">
              <a:defRPr/>
            </a:lvl1pPr>
          </a:lstStyle>
          <a:p>
            <a:pPr>
              <a:defRPr/>
            </a:pPr>
            <a:fld id="{C7531A72-0B9B-414A-8CD5-00566BAEC7E4}" type="datetime1">
              <a:rPr lang="en-US"/>
              <a:pPr>
                <a:defRPr/>
              </a:pPr>
              <a:t>7/21/2015</a:t>
            </a:fld>
            <a:endParaRPr lang="en-AU"/>
          </a:p>
        </p:txBody>
      </p:sp>
      <p:sp>
        <p:nvSpPr>
          <p:cNvPr id="3" name="Footer Placeholder 4"/>
          <p:cNvSpPr>
            <a:spLocks noGrp="1"/>
          </p:cNvSpPr>
          <p:nvPr>
            <p:ph type="ftr" sz="quarter" idx="11"/>
          </p:nvPr>
        </p:nvSpPr>
        <p:spPr/>
        <p:txBody>
          <a:bodyPr/>
          <a:lstStyle>
            <a:lvl1pPr eaLnBrk="0" hangingPunct="0">
              <a:defRPr/>
            </a:lvl1pPr>
          </a:lstStyle>
          <a:p>
            <a:pPr>
              <a:defRPr/>
            </a:pPr>
            <a:r>
              <a:rPr lang="en-AU"/>
              <a:t>maureen.dollard@unisa.edu.au</a:t>
            </a:r>
          </a:p>
        </p:txBody>
      </p:sp>
      <p:sp>
        <p:nvSpPr>
          <p:cNvPr id="4" name="Slide Number Placeholder 5"/>
          <p:cNvSpPr>
            <a:spLocks noGrp="1"/>
          </p:cNvSpPr>
          <p:nvPr>
            <p:ph type="sldNum" sz="quarter" idx="12"/>
          </p:nvPr>
        </p:nvSpPr>
        <p:spPr/>
        <p:txBody>
          <a:bodyPr/>
          <a:lstStyle>
            <a:lvl1pPr eaLnBrk="0" hangingPunct="0">
              <a:defRPr/>
            </a:lvl1pPr>
          </a:lstStyle>
          <a:p>
            <a:pPr>
              <a:defRPr/>
            </a:pPr>
            <a:fld id="{EF434B40-590C-4786-A057-04E8F0547BA4}" type="slidenum">
              <a:rPr lang="en-AU"/>
              <a:pPr>
                <a:defRPr/>
              </a:pPr>
              <a:t>‹#›</a:t>
            </a:fld>
            <a:endParaRPr lang="en-AU"/>
          </a:p>
        </p:txBody>
      </p:sp>
    </p:spTree>
    <p:extLst>
      <p:ext uri="{BB962C8B-B14F-4D97-AF65-F5344CB8AC3E}">
        <p14:creationId xmlns:p14="http://schemas.microsoft.com/office/powerpoint/2010/main" val="3437897516"/>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eaLnBrk="0" hangingPunct="0">
              <a:defRPr/>
            </a:lvl1pPr>
          </a:lstStyle>
          <a:p>
            <a:pPr>
              <a:defRPr/>
            </a:pPr>
            <a:fld id="{5DCB9F03-19F9-4523-9042-44FB9458EF79}" type="datetime1">
              <a:rPr lang="en-US"/>
              <a:pPr>
                <a:defRPr/>
              </a:pPr>
              <a:t>7/21/2015</a:t>
            </a:fld>
            <a:endParaRPr lang="en-AU"/>
          </a:p>
        </p:txBody>
      </p:sp>
      <p:sp>
        <p:nvSpPr>
          <p:cNvPr id="6" name="Footer Placeholder 4"/>
          <p:cNvSpPr>
            <a:spLocks noGrp="1"/>
          </p:cNvSpPr>
          <p:nvPr>
            <p:ph type="ftr" sz="quarter" idx="11"/>
          </p:nvPr>
        </p:nvSpPr>
        <p:spPr/>
        <p:txBody>
          <a:bodyPr/>
          <a:lstStyle>
            <a:lvl1pPr eaLnBrk="0" hangingPunct="0">
              <a:defRPr/>
            </a:lvl1pPr>
          </a:lstStyle>
          <a:p>
            <a:pPr>
              <a:defRPr/>
            </a:pPr>
            <a:r>
              <a:rPr lang="en-AU"/>
              <a:t>maureen.dollard@unisa.edu.au</a:t>
            </a:r>
          </a:p>
        </p:txBody>
      </p:sp>
      <p:sp>
        <p:nvSpPr>
          <p:cNvPr id="7" name="Slide Number Placeholder 5"/>
          <p:cNvSpPr>
            <a:spLocks noGrp="1"/>
          </p:cNvSpPr>
          <p:nvPr>
            <p:ph type="sldNum" sz="quarter" idx="12"/>
          </p:nvPr>
        </p:nvSpPr>
        <p:spPr/>
        <p:txBody>
          <a:bodyPr/>
          <a:lstStyle>
            <a:lvl1pPr eaLnBrk="0" hangingPunct="0">
              <a:defRPr/>
            </a:lvl1pPr>
          </a:lstStyle>
          <a:p>
            <a:pPr>
              <a:defRPr/>
            </a:pPr>
            <a:fld id="{A8D3E60B-CF6C-47F3-A146-3B2D556E8E9E}" type="slidenum">
              <a:rPr lang="en-AU"/>
              <a:pPr>
                <a:defRPr/>
              </a:pPr>
              <a:t>‹#›</a:t>
            </a:fld>
            <a:endParaRPr lang="en-AU"/>
          </a:p>
        </p:txBody>
      </p:sp>
    </p:spTree>
    <p:extLst>
      <p:ext uri="{BB962C8B-B14F-4D97-AF65-F5344CB8AC3E}">
        <p14:creationId xmlns:p14="http://schemas.microsoft.com/office/powerpoint/2010/main" val="4155942985"/>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smtClean="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eaLnBrk="0" hangingPunct="0">
              <a:defRPr/>
            </a:lvl1pPr>
          </a:lstStyle>
          <a:p>
            <a:pPr>
              <a:defRPr/>
            </a:pPr>
            <a:fld id="{428C25BD-A1C1-4C95-AEC4-D598EB042800}" type="datetime1">
              <a:rPr lang="en-US"/>
              <a:pPr>
                <a:defRPr/>
              </a:pPr>
              <a:t>7/21/2015</a:t>
            </a:fld>
            <a:endParaRPr lang="en-AU"/>
          </a:p>
        </p:txBody>
      </p:sp>
      <p:sp>
        <p:nvSpPr>
          <p:cNvPr id="6" name="Footer Placeholder 4"/>
          <p:cNvSpPr>
            <a:spLocks noGrp="1"/>
          </p:cNvSpPr>
          <p:nvPr>
            <p:ph type="ftr" sz="quarter" idx="11"/>
          </p:nvPr>
        </p:nvSpPr>
        <p:spPr/>
        <p:txBody>
          <a:bodyPr/>
          <a:lstStyle>
            <a:lvl1pPr eaLnBrk="0" hangingPunct="0">
              <a:defRPr/>
            </a:lvl1pPr>
          </a:lstStyle>
          <a:p>
            <a:pPr>
              <a:defRPr/>
            </a:pPr>
            <a:r>
              <a:rPr lang="en-AU"/>
              <a:t>maureen.dollard@unisa.edu.au</a:t>
            </a:r>
          </a:p>
        </p:txBody>
      </p:sp>
      <p:sp>
        <p:nvSpPr>
          <p:cNvPr id="7" name="Slide Number Placeholder 5"/>
          <p:cNvSpPr>
            <a:spLocks noGrp="1"/>
          </p:cNvSpPr>
          <p:nvPr>
            <p:ph type="sldNum" sz="quarter" idx="12"/>
          </p:nvPr>
        </p:nvSpPr>
        <p:spPr/>
        <p:txBody>
          <a:bodyPr/>
          <a:lstStyle>
            <a:lvl1pPr eaLnBrk="0" hangingPunct="0">
              <a:defRPr/>
            </a:lvl1pPr>
          </a:lstStyle>
          <a:p>
            <a:pPr>
              <a:defRPr/>
            </a:pPr>
            <a:fld id="{32E5A20D-AE13-4C4F-8457-0F4C0145707D}" type="slidenum">
              <a:rPr lang="en-AU"/>
              <a:pPr>
                <a:defRPr/>
              </a:pPr>
              <a:t>‹#›</a:t>
            </a:fld>
            <a:endParaRPr lang="en-AU"/>
          </a:p>
        </p:txBody>
      </p:sp>
    </p:spTree>
    <p:extLst>
      <p:ext uri="{BB962C8B-B14F-4D97-AF65-F5344CB8AC3E}">
        <p14:creationId xmlns:p14="http://schemas.microsoft.com/office/powerpoint/2010/main" val="3346280544"/>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eaLnBrk="0" hangingPunct="0">
              <a:defRPr/>
            </a:lvl1pPr>
          </a:lstStyle>
          <a:p>
            <a:pPr>
              <a:defRPr/>
            </a:pPr>
            <a:fld id="{1B3B8CDC-143C-4EC2-B4FD-C250334699CB}" type="datetime1">
              <a:rPr lang="en-US"/>
              <a:pPr>
                <a:defRPr/>
              </a:pPr>
              <a:t>7/21/2015</a:t>
            </a:fld>
            <a:endParaRPr lang="en-AU"/>
          </a:p>
        </p:txBody>
      </p:sp>
      <p:sp>
        <p:nvSpPr>
          <p:cNvPr id="5" name="Footer Placeholder 4"/>
          <p:cNvSpPr>
            <a:spLocks noGrp="1"/>
          </p:cNvSpPr>
          <p:nvPr>
            <p:ph type="ftr" sz="quarter" idx="11"/>
          </p:nvPr>
        </p:nvSpPr>
        <p:spPr/>
        <p:txBody>
          <a:bodyPr/>
          <a:lstStyle>
            <a:lvl1pPr eaLnBrk="0" hangingPunct="0">
              <a:defRPr/>
            </a:lvl1pPr>
          </a:lstStyle>
          <a:p>
            <a:pPr>
              <a:defRPr/>
            </a:pPr>
            <a:r>
              <a:rPr lang="en-AU"/>
              <a:t>maureen.dollard@unisa.edu.au</a:t>
            </a:r>
          </a:p>
        </p:txBody>
      </p:sp>
      <p:sp>
        <p:nvSpPr>
          <p:cNvPr id="6" name="Slide Number Placeholder 5"/>
          <p:cNvSpPr>
            <a:spLocks noGrp="1"/>
          </p:cNvSpPr>
          <p:nvPr>
            <p:ph type="sldNum" sz="quarter" idx="12"/>
          </p:nvPr>
        </p:nvSpPr>
        <p:spPr/>
        <p:txBody>
          <a:bodyPr/>
          <a:lstStyle>
            <a:lvl1pPr eaLnBrk="0" hangingPunct="0">
              <a:defRPr/>
            </a:lvl1pPr>
          </a:lstStyle>
          <a:p>
            <a:pPr>
              <a:defRPr/>
            </a:pPr>
            <a:fld id="{58E1E50B-94B3-4AB4-B475-75BD5901B4D2}" type="slidenum">
              <a:rPr lang="en-AU"/>
              <a:pPr>
                <a:defRPr/>
              </a:pPr>
              <a:t>‹#›</a:t>
            </a:fld>
            <a:endParaRPr lang="en-AU"/>
          </a:p>
        </p:txBody>
      </p:sp>
    </p:spTree>
    <p:extLst>
      <p:ext uri="{BB962C8B-B14F-4D97-AF65-F5344CB8AC3E}">
        <p14:creationId xmlns:p14="http://schemas.microsoft.com/office/powerpoint/2010/main" val="12797283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fontAlgn="base">
              <a:spcBef>
                <a:spcPct val="0"/>
              </a:spcBef>
              <a:spcAft>
                <a:spcPct val="0"/>
              </a:spcAft>
              <a:defRPr>
                <a:latin typeface="Trebuchet MS" pitchFamily="34" charset="0"/>
              </a:defRPr>
            </a:lvl1pPr>
          </a:lstStyle>
          <a:p>
            <a:pPr>
              <a:defRPr/>
            </a:pPr>
            <a:fld id="{6D76B54C-C298-4917-9D5B-ED908500F8FC}" type="datetime1">
              <a:rPr lang="en-AU"/>
              <a:pPr>
                <a:defRPr/>
              </a:pPr>
              <a:t>21/07/2015</a:t>
            </a:fld>
            <a:endParaRPr lang="en-AU"/>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Trebuchet MS" pitchFamily="34" charset="0"/>
              </a:defRPr>
            </a:lvl1pPr>
          </a:lstStyle>
          <a:p>
            <a:pPr>
              <a:defRPr/>
            </a:pPr>
            <a:r>
              <a:rPr lang="en-AU"/>
              <a:t>maureen.dollard@unisa.edu.au ©</a:t>
            </a:r>
          </a:p>
        </p:txBody>
      </p:sp>
      <p:sp>
        <p:nvSpPr>
          <p:cNvPr id="6" name="Slide Number Placeholder 5"/>
          <p:cNvSpPr>
            <a:spLocks noGrp="1"/>
          </p:cNvSpPr>
          <p:nvPr>
            <p:ph type="sldNum" sz="quarter" idx="12"/>
          </p:nvPr>
        </p:nvSpPr>
        <p:spPr/>
        <p:txBody>
          <a:bodyPr/>
          <a:lstStyle>
            <a:lvl1pPr>
              <a:defRPr>
                <a:latin typeface="Trebuchet MS" panose="020B0603020202020204" pitchFamily="34" charset="0"/>
              </a:defRPr>
            </a:lvl1pPr>
          </a:lstStyle>
          <a:p>
            <a:pPr>
              <a:defRPr/>
            </a:pPr>
            <a:fld id="{A572EACB-3872-464B-97FB-60E665A256AC}" type="slidenum">
              <a:rPr lang="en-AU" altLang="en-US"/>
              <a:pPr>
                <a:defRPr/>
              </a:pPr>
              <a:t>‹#›</a:t>
            </a:fld>
            <a:endParaRPr lang="en-AU" altLang="en-US"/>
          </a:p>
        </p:txBody>
      </p:sp>
    </p:spTree>
    <p:extLst>
      <p:ext uri="{BB962C8B-B14F-4D97-AF65-F5344CB8AC3E}">
        <p14:creationId xmlns:p14="http://schemas.microsoft.com/office/powerpoint/2010/main" val="2345426786"/>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eaLnBrk="0" hangingPunct="0">
              <a:defRPr/>
            </a:lvl1pPr>
          </a:lstStyle>
          <a:p>
            <a:pPr>
              <a:defRPr/>
            </a:pPr>
            <a:fld id="{DDE77304-2EC0-445F-BF3E-AD5445951A44}" type="datetime1">
              <a:rPr lang="en-US"/>
              <a:pPr>
                <a:defRPr/>
              </a:pPr>
              <a:t>7/21/2015</a:t>
            </a:fld>
            <a:endParaRPr lang="en-AU"/>
          </a:p>
        </p:txBody>
      </p:sp>
      <p:sp>
        <p:nvSpPr>
          <p:cNvPr id="5" name="Footer Placeholder 4"/>
          <p:cNvSpPr>
            <a:spLocks noGrp="1"/>
          </p:cNvSpPr>
          <p:nvPr>
            <p:ph type="ftr" sz="quarter" idx="11"/>
          </p:nvPr>
        </p:nvSpPr>
        <p:spPr/>
        <p:txBody>
          <a:bodyPr/>
          <a:lstStyle>
            <a:lvl1pPr eaLnBrk="0" hangingPunct="0">
              <a:defRPr/>
            </a:lvl1pPr>
          </a:lstStyle>
          <a:p>
            <a:pPr>
              <a:defRPr/>
            </a:pPr>
            <a:r>
              <a:rPr lang="en-AU"/>
              <a:t>maureen.dollard@unisa.edu.au</a:t>
            </a:r>
          </a:p>
        </p:txBody>
      </p:sp>
      <p:sp>
        <p:nvSpPr>
          <p:cNvPr id="6" name="Slide Number Placeholder 5"/>
          <p:cNvSpPr>
            <a:spLocks noGrp="1"/>
          </p:cNvSpPr>
          <p:nvPr>
            <p:ph type="sldNum" sz="quarter" idx="12"/>
          </p:nvPr>
        </p:nvSpPr>
        <p:spPr/>
        <p:txBody>
          <a:bodyPr/>
          <a:lstStyle>
            <a:lvl1pPr eaLnBrk="0" hangingPunct="0">
              <a:defRPr/>
            </a:lvl1pPr>
          </a:lstStyle>
          <a:p>
            <a:pPr>
              <a:defRPr/>
            </a:pPr>
            <a:fld id="{571DC2E3-6409-437A-A4FE-9DCEC6C189C6}" type="slidenum">
              <a:rPr lang="en-AU"/>
              <a:pPr>
                <a:defRPr/>
              </a:pPr>
              <a:t>‹#›</a:t>
            </a:fld>
            <a:endParaRPr lang="en-AU"/>
          </a:p>
        </p:txBody>
      </p:sp>
    </p:spTree>
    <p:extLst>
      <p:ext uri="{BB962C8B-B14F-4D97-AF65-F5344CB8AC3E}">
        <p14:creationId xmlns:p14="http://schemas.microsoft.com/office/powerpoint/2010/main" val="2535678062"/>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AU"/>
          </a:p>
        </p:txBody>
      </p:sp>
      <p:sp>
        <p:nvSpPr>
          <p:cNvPr id="3" name="Chart Placeholder 2"/>
          <p:cNvSpPr>
            <a:spLocks noGrp="1"/>
          </p:cNvSpPr>
          <p:nvPr>
            <p:ph type="chart" idx="1"/>
          </p:nvPr>
        </p:nvSpPr>
        <p:spPr>
          <a:xfrm>
            <a:off x="457200" y="1600200"/>
            <a:ext cx="8229600" cy="4525963"/>
          </a:xfrm>
        </p:spPr>
        <p:txBody>
          <a:bodyPr/>
          <a:lstStyle/>
          <a:p>
            <a:pPr lvl="0"/>
            <a:endParaRPr lang="en-AU" noProof="0"/>
          </a:p>
        </p:txBody>
      </p:sp>
      <p:sp>
        <p:nvSpPr>
          <p:cNvPr id="4" name="Date Placeholder 3"/>
          <p:cNvSpPr>
            <a:spLocks noGrp="1"/>
          </p:cNvSpPr>
          <p:nvPr>
            <p:ph type="dt" sz="half" idx="10"/>
          </p:nvPr>
        </p:nvSpPr>
        <p:spPr/>
        <p:txBody>
          <a:bodyPr/>
          <a:lstStyle>
            <a:lvl1pPr eaLnBrk="0" hangingPunct="0">
              <a:defRPr/>
            </a:lvl1pPr>
          </a:lstStyle>
          <a:p>
            <a:pPr>
              <a:defRPr/>
            </a:pPr>
            <a:fld id="{53436558-724C-4B75-884A-5CF5D38EA998}" type="datetime1">
              <a:rPr lang="en-US"/>
              <a:pPr>
                <a:defRPr/>
              </a:pPr>
              <a:t>7/21/2015</a:t>
            </a:fld>
            <a:endParaRPr lang="en-AU"/>
          </a:p>
        </p:txBody>
      </p:sp>
      <p:sp>
        <p:nvSpPr>
          <p:cNvPr id="5" name="Footer Placeholder 4"/>
          <p:cNvSpPr>
            <a:spLocks noGrp="1"/>
          </p:cNvSpPr>
          <p:nvPr>
            <p:ph type="ftr" sz="quarter" idx="11"/>
          </p:nvPr>
        </p:nvSpPr>
        <p:spPr/>
        <p:txBody>
          <a:bodyPr/>
          <a:lstStyle>
            <a:lvl1pPr eaLnBrk="0" hangingPunct="0">
              <a:defRPr/>
            </a:lvl1pPr>
          </a:lstStyle>
          <a:p>
            <a:pPr>
              <a:defRPr/>
            </a:pPr>
            <a:r>
              <a:rPr lang="en-AU"/>
              <a:t>maureen.dollard@unisa.edu.au</a:t>
            </a:r>
          </a:p>
        </p:txBody>
      </p:sp>
      <p:sp>
        <p:nvSpPr>
          <p:cNvPr id="6" name="Slide Number Placeholder 5"/>
          <p:cNvSpPr>
            <a:spLocks noGrp="1"/>
          </p:cNvSpPr>
          <p:nvPr>
            <p:ph type="sldNum" sz="quarter" idx="12"/>
          </p:nvPr>
        </p:nvSpPr>
        <p:spPr/>
        <p:txBody>
          <a:bodyPr/>
          <a:lstStyle>
            <a:lvl1pPr eaLnBrk="0" hangingPunct="0">
              <a:defRPr/>
            </a:lvl1pPr>
          </a:lstStyle>
          <a:p>
            <a:pPr>
              <a:defRPr/>
            </a:pPr>
            <a:fld id="{2018745A-8C94-4F71-9314-4C6157672D2F}" type="slidenum">
              <a:rPr lang="en-AU"/>
              <a:pPr>
                <a:defRPr/>
              </a:pPr>
              <a:t>‹#›</a:t>
            </a:fld>
            <a:endParaRPr lang="en-AU"/>
          </a:p>
        </p:txBody>
      </p:sp>
    </p:spTree>
    <p:extLst>
      <p:ext uri="{BB962C8B-B14F-4D97-AF65-F5344CB8AC3E}">
        <p14:creationId xmlns:p14="http://schemas.microsoft.com/office/powerpoint/2010/main" val="3204131682"/>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AU"/>
          </a:p>
        </p:txBody>
      </p:sp>
      <p:sp>
        <p:nvSpPr>
          <p:cNvPr id="3" name="SmartArt Placeholder 2"/>
          <p:cNvSpPr>
            <a:spLocks noGrp="1"/>
          </p:cNvSpPr>
          <p:nvPr>
            <p:ph type="dgm" idx="1"/>
          </p:nvPr>
        </p:nvSpPr>
        <p:spPr>
          <a:xfrm>
            <a:off x="457200" y="1600200"/>
            <a:ext cx="8229600" cy="4530725"/>
          </a:xfrm>
        </p:spPr>
        <p:txBody>
          <a:bodyPr rtlCol="0">
            <a:normAutofit/>
          </a:bodyPr>
          <a:lstStyle/>
          <a:p>
            <a:pPr lvl="0"/>
            <a:endParaRPr lang="en-AU" noProof="0" smtClean="0"/>
          </a:p>
        </p:txBody>
      </p:sp>
      <p:sp>
        <p:nvSpPr>
          <p:cNvPr id="4" name="Date Placeholder 3"/>
          <p:cNvSpPr>
            <a:spLocks noGrp="1"/>
          </p:cNvSpPr>
          <p:nvPr>
            <p:ph type="dt" sz="half" idx="10"/>
          </p:nvPr>
        </p:nvSpPr>
        <p:spPr>
          <a:xfrm>
            <a:off x="457200" y="6243638"/>
            <a:ext cx="2133600" cy="457200"/>
          </a:xfrm>
        </p:spPr>
        <p:txBody>
          <a:bodyPr/>
          <a:lstStyle>
            <a:lvl1pPr eaLnBrk="0" hangingPunct="0">
              <a:defRPr/>
            </a:lvl1pPr>
          </a:lstStyle>
          <a:p>
            <a:pPr>
              <a:defRPr/>
            </a:pPr>
            <a:fld id="{5A1EF7FF-CF8B-457E-A3CC-4FBCC35D97AE}" type="datetime1">
              <a:rPr lang="en-US"/>
              <a:pPr>
                <a:defRPr/>
              </a:pPr>
              <a:t>7/21/2015</a:t>
            </a:fld>
            <a:endParaRPr lang="en-AU"/>
          </a:p>
        </p:txBody>
      </p:sp>
      <p:sp>
        <p:nvSpPr>
          <p:cNvPr id="5" name="Footer Placeholder 4"/>
          <p:cNvSpPr>
            <a:spLocks noGrp="1"/>
          </p:cNvSpPr>
          <p:nvPr>
            <p:ph type="ftr" sz="quarter" idx="11"/>
          </p:nvPr>
        </p:nvSpPr>
        <p:spPr>
          <a:xfrm>
            <a:off x="3124200" y="6248400"/>
            <a:ext cx="2895600" cy="457200"/>
          </a:xfrm>
        </p:spPr>
        <p:txBody>
          <a:bodyPr/>
          <a:lstStyle>
            <a:lvl1pPr eaLnBrk="0" hangingPunct="0">
              <a:defRPr/>
            </a:lvl1pPr>
          </a:lstStyle>
          <a:p>
            <a:pPr>
              <a:defRPr/>
            </a:pPr>
            <a:r>
              <a:rPr lang="en-AU"/>
              <a:t>maureen.dollard@unisa.edu.au</a:t>
            </a:r>
          </a:p>
        </p:txBody>
      </p:sp>
      <p:sp>
        <p:nvSpPr>
          <p:cNvPr id="6" name="Slide Number Placeholder 5"/>
          <p:cNvSpPr>
            <a:spLocks noGrp="1"/>
          </p:cNvSpPr>
          <p:nvPr>
            <p:ph type="sldNum" sz="quarter" idx="12"/>
          </p:nvPr>
        </p:nvSpPr>
        <p:spPr>
          <a:xfrm>
            <a:off x="6553200" y="6243638"/>
            <a:ext cx="2133600" cy="457200"/>
          </a:xfrm>
        </p:spPr>
        <p:txBody>
          <a:bodyPr/>
          <a:lstStyle>
            <a:lvl1pPr eaLnBrk="0" hangingPunct="0">
              <a:defRPr/>
            </a:lvl1pPr>
          </a:lstStyle>
          <a:p>
            <a:pPr>
              <a:defRPr/>
            </a:pPr>
            <a:fld id="{4BEF584E-7AD8-46CA-9637-B1A7C202580A}" type="slidenum">
              <a:rPr lang="en-AU"/>
              <a:pPr>
                <a:defRPr/>
              </a:pPr>
              <a:t>‹#›</a:t>
            </a:fld>
            <a:endParaRPr lang="en-AU"/>
          </a:p>
        </p:txBody>
      </p:sp>
    </p:spTree>
    <p:extLst>
      <p:ext uri="{BB962C8B-B14F-4D97-AF65-F5344CB8AC3E}">
        <p14:creationId xmlns:p14="http://schemas.microsoft.com/office/powerpoint/2010/main" val="42292853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Trebuchet MS" pitchFamily="34" charset="0"/>
              </a:defRPr>
            </a:lvl1pPr>
          </a:lstStyle>
          <a:p>
            <a:pPr>
              <a:defRPr/>
            </a:pPr>
            <a:fld id="{404F4E30-8B8A-4B6B-9233-ACCEB9540CCD}" type="datetime1">
              <a:rPr lang="en-AU"/>
              <a:pPr>
                <a:defRPr/>
              </a:pPr>
              <a:t>21/07/2015</a:t>
            </a:fld>
            <a:endParaRPr lang="en-AU"/>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Trebuchet MS" pitchFamily="34" charset="0"/>
              </a:defRPr>
            </a:lvl1pPr>
          </a:lstStyle>
          <a:p>
            <a:pPr>
              <a:defRPr/>
            </a:pPr>
            <a:r>
              <a:rPr lang="en-AU"/>
              <a:t>maureen.dollard@unisa.edu.au ©</a:t>
            </a:r>
          </a:p>
        </p:txBody>
      </p:sp>
      <p:sp>
        <p:nvSpPr>
          <p:cNvPr id="6" name="Slide Number Placeholder 5"/>
          <p:cNvSpPr>
            <a:spLocks noGrp="1"/>
          </p:cNvSpPr>
          <p:nvPr>
            <p:ph type="sldNum" sz="quarter" idx="12"/>
          </p:nvPr>
        </p:nvSpPr>
        <p:spPr/>
        <p:txBody>
          <a:bodyPr/>
          <a:lstStyle>
            <a:lvl1pPr>
              <a:defRPr>
                <a:latin typeface="Trebuchet MS" panose="020B0603020202020204" pitchFamily="34" charset="0"/>
              </a:defRPr>
            </a:lvl1pPr>
          </a:lstStyle>
          <a:p>
            <a:pPr>
              <a:defRPr/>
            </a:pPr>
            <a:fld id="{E9BE63FD-55A1-41F2-8ED7-BEDA7A94A228}" type="slidenum">
              <a:rPr lang="en-AU" altLang="en-US"/>
              <a:pPr>
                <a:defRPr/>
              </a:pPr>
              <a:t>‹#›</a:t>
            </a:fld>
            <a:endParaRPr lang="en-AU" altLang="en-US"/>
          </a:p>
        </p:txBody>
      </p:sp>
    </p:spTree>
    <p:extLst>
      <p:ext uri="{BB962C8B-B14F-4D97-AF65-F5344CB8AC3E}">
        <p14:creationId xmlns:p14="http://schemas.microsoft.com/office/powerpoint/2010/main" val="17282553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lvl1pPr fontAlgn="base">
              <a:spcBef>
                <a:spcPct val="0"/>
              </a:spcBef>
              <a:spcAft>
                <a:spcPct val="0"/>
              </a:spcAft>
              <a:defRPr>
                <a:latin typeface="Trebuchet MS" pitchFamily="34" charset="0"/>
              </a:defRPr>
            </a:lvl1pPr>
          </a:lstStyle>
          <a:p>
            <a:pPr>
              <a:defRPr/>
            </a:pPr>
            <a:fld id="{556BC19C-4E31-48C5-A36C-831E04D98F55}" type="datetime1">
              <a:rPr lang="en-AU"/>
              <a:pPr>
                <a:defRPr/>
              </a:pPr>
              <a:t>21/07/2015</a:t>
            </a:fld>
            <a:endParaRPr lang="en-AU"/>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Trebuchet MS" pitchFamily="34" charset="0"/>
              </a:defRPr>
            </a:lvl1pPr>
          </a:lstStyle>
          <a:p>
            <a:pPr>
              <a:defRPr/>
            </a:pPr>
            <a:r>
              <a:rPr lang="en-AU"/>
              <a:t>maureen.dollard@unisa.edu.au ©</a:t>
            </a:r>
          </a:p>
        </p:txBody>
      </p:sp>
      <p:sp>
        <p:nvSpPr>
          <p:cNvPr id="7" name="Slide Number Placeholder 6"/>
          <p:cNvSpPr>
            <a:spLocks noGrp="1"/>
          </p:cNvSpPr>
          <p:nvPr>
            <p:ph type="sldNum" sz="quarter" idx="12"/>
          </p:nvPr>
        </p:nvSpPr>
        <p:spPr/>
        <p:txBody>
          <a:bodyPr/>
          <a:lstStyle>
            <a:lvl1pPr>
              <a:defRPr>
                <a:latin typeface="Trebuchet MS" panose="020B0603020202020204" pitchFamily="34" charset="0"/>
              </a:defRPr>
            </a:lvl1pPr>
          </a:lstStyle>
          <a:p>
            <a:pPr>
              <a:defRPr/>
            </a:pPr>
            <a:fld id="{12658A08-1978-4623-A41F-1D0086A633B2}" type="slidenum">
              <a:rPr lang="en-AU" altLang="en-US"/>
              <a:pPr>
                <a:defRPr/>
              </a:pPr>
              <a:t>‹#›</a:t>
            </a:fld>
            <a:endParaRPr lang="en-AU" altLang="en-US"/>
          </a:p>
        </p:txBody>
      </p:sp>
    </p:spTree>
    <p:extLst>
      <p:ext uri="{BB962C8B-B14F-4D97-AF65-F5344CB8AC3E}">
        <p14:creationId xmlns:p14="http://schemas.microsoft.com/office/powerpoint/2010/main" val="20610328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lvl1pPr fontAlgn="base">
              <a:spcBef>
                <a:spcPct val="0"/>
              </a:spcBef>
              <a:spcAft>
                <a:spcPct val="0"/>
              </a:spcAft>
              <a:defRPr>
                <a:latin typeface="Trebuchet MS" pitchFamily="34" charset="0"/>
              </a:defRPr>
            </a:lvl1pPr>
          </a:lstStyle>
          <a:p>
            <a:pPr>
              <a:defRPr/>
            </a:pPr>
            <a:fld id="{FD62D048-1127-4024-8621-592D66F0F5C6}" type="datetime1">
              <a:rPr lang="en-AU"/>
              <a:pPr>
                <a:defRPr/>
              </a:pPr>
              <a:t>21/07/2015</a:t>
            </a:fld>
            <a:endParaRPr lang="en-AU"/>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Trebuchet MS" pitchFamily="34" charset="0"/>
              </a:defRPr>
            </a:lvl1pPr>
          </a:lstStyle>
          <a:p>
            <a:pPr>
              <a:defRPr/>
            </a:pPr>
            <a:r>
              <a:rPr lang="en-AU"/>
              <a:t>maureen.dollard@unisa.edu.au ©</a:t>
            </a:r>
          </a:p>
        </p:txBody>
      </p:sp>
      <p:sp>
        <p:nvSpPr>
          <p:cNvPr id="9" name="Slide Number Placeholder 8"/>
          <p:cNvSpPr>
            <a:spLocks noGrp="1"/>
          </p:cNvSpPr>
          <p:nvPr>
            <p:ph type="sldNum" sz="quarter" idx="12"/>
          </p:nvPr>
        </p:nvSpPr>
        <p:spPr/>
        <p:txBody>
          <a:bodyPr/>
          <a:lstStyle>
            <a:lvl1pPr>
              <a:defRPr>
                <a:latin typeface="Trebuchet MS" panose="020B0603020202020204" pitchFamily="34" charset="0"/>
              </a:defRPr>
            </a:lvl1pPr>
          </a:lstStyle>
          <a:p>
            <a:pPr>
              <a:defRPr/>
            </a:pPr>
            <a:fld id="{B709CA69-EB9C-4E87-89AF-D99A99A28C11}" type="slidenum">
              <a:rPr lang="en-AU" altLang="en-US"/>
              <a:pPr>
                <a:defRPr/>
              </a:pPr>
              <a:t>‹#›</a:t>
            </a:fld>
            <a:endParaRPr lang="en-AU" altLang="en-US"/>
          </a:p>
        </p:txBody>
      </p:sp>
    </p:spTree>
    <p:extLst>
      <p:ext uri="{BB962C8B-B14F-4D97-AF65-F5344CB8AC3E}">
        <p14:creationId xmlns:p14="http://schemas.microsoft.com/office/powerpoint/2010/main" val="29317202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lvl1pPr fontAlgn="base">
              <a:spcBef>
                <a:spcPct val="0"/>
              </a:spcBef>
              <a:spcAft>
                <a:spcPct val="0"/>
              </a:spcAft>
              <a:defRPr>
                <a:latin typeface="Trebuchet MS" pitchFamily="34" charset="0"/>
              </a:defRPr>
            </a:lvl1pPr>
          </a:lstStyle>
          <a:p>
            <a:pPr>
              <a:defRPr/>
            </a:pPr>
            <a:fld id="{9DA5F593-EFC1-48C9-94F2-AE4BB5D1BD90}" type="datetime1">
              <a:rPr lang="en-AU"/>
              <a:pPr>
                <a:defRPr/>
              </a:pPr>
              <a:t>21/07/2015</a:t>
            </a:fld>
            <a:endParaRPr lang="en-AU"/>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Trebuchet MS" pitchFamily="34" charset="0"/>
              </a:defRPr>
            </a:lvl1pPr>
          </a:lstStyle>
          <a:p>
            <a:pPr>
              <a:defRPr/>
            </a:pPr>
            <a:r>
              <a:rPr lang="en-AU"/>
              <a:t>maureen.dollard@unisa.edu.au ©</a:t>
            </a:r>
          </a:p>
        </p:txBody>
      </p:sp>
      <p:sp>
        <p:nvSpPr>
          <p:cNvPr id="5" name="Slide Number Placeholder 4"/>
          <p:cNvSpPr>
            <a:spLocks noGrp="1"/>
          </p:cNvSpPr>
          <p:nvPr>
            <p:ph type="sldNum" sz="quarter" idx="12"/>
          </p:nvPr>
        </p:nvSpPr>
        <p:spPr/>
        <p:txBody>
          <a:bodyPr/>
          <a:lstStyle>
            <a:lvl1pPr>
              <a:defRPr>
                <a:latin typeface="Trebuchet MS" panose="020B0603020202020204" pitchFamily="34" charset="0"/>
              </a:defRPr>
            </a:lvl1pPr>
          </a:lstStyle>
          <a:p>
            <a:pPr>
              <a:defRPr/>
            </a:pPr>
            <a:fld id="{433FFDC6-AB6F-4979-9CA9-A884AC9D39CC}" type="slidenum">
              <a:rPr lang="en-AU" altLang="en-US"/>
              <a:pPr>
                <a:defRPr/>
              </a:pPr>
              <a:t>‹#›</a:t>
            </a:fld>
            <a:endParaRPr lang="en-AU" altLang="en-US"/>
          </a:p>
        </p:txBody>
      </p:sp>
    </p:spTree>
    <p:extLst>
      <p:ext uri="{BB962C8B-B14F-4D97-AF65-F5344CB8AC3E}">
        <p14:creationId xmlns:p14="http://schemas.microsoft.com/office/powerpoint/2010/main" val="10768751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a:defRPr/>
            </a:lvl1pPr>
          </a:lstStyle>
          <a:p>
            <a:pPr>
              <a:defRPr/>
            </a:pPr>
            <a:fld id="{F2D9F523-2803-41F9-92B2-4BE9032BF043}" type="datetime1">
              <a:rPr lang="en-US" smtClean="0"/>
              <a:pPr>
                <a:defRPr/>
              </a:pPr>
              <a:t>7/21/2015</a:t>
            </a:fld>
            <a:endParaRPr lang="en-AU"/>
          </a:p>
        </p:txBody>
      </p:sp>
      <p:sp>
        <p:nvSpPr>
          <p:cNvPr id="5" name="Footer Placeholder 4"/>
          <p:cNvSpPr>
            <a:spLocks noGrp="1"/>
          </p:cNvSpPr>
          <p:nvPr>
            <p:ph type="ftr" sz="quarter" idx="11"/>
          </p:nvPr>
        </p:nvSpPr>
        <p:spPr/>
        <p:txBody>
          <a:bodyPr/>
          <a:lstStyle>
            <a:lvl1pPr>
              <a:defRPr/>
            </a:lvl1pPr>
          </a:lstStyle>
          <a:p>
            <a:pPr>
              <a:defRPr/>
            </a:pPr>
            <a:r>
              <a:rPr lang="en-AU" smtClean="0"/>
              <a:t>maureen.dollard@unisa.edu.au</a:t>
            </a:r>
            <a:endParaRPr lang="en-AU"/>
          </a:p>
        </p:txBody>
      </p:sp>
      <p:sp>
        <p:nvSpPr>
          <p:cNvPr id="6" name="Slide Number Placeholder 5"/>
          <p:cNvSpPr>
            <a:spLocks noGrp="1"/>
          </p:cNvSpPr>
          <p:nvPr>
            <p:ph type="sldNum" sz="quarter" idx="12"/>
          </p:nvPr>
        </p:nvSpPr>
        <p:spPr/>
        <p:txBody>
          <a:bodyPr/>
          <a:lstStyle>
            <a:lvl1pPr>
              <a:defRPr/>
            </a:lvl1pPr>
          </a:lstStyle>
          <a:p>
            <a:pPr>
              <a:defRPr/>
            </a:pPr>
            <a:fld id="{3942F1B7-EB11-4AD5-8F3D-B5621889BFE0}" type="slidenum">
              <a:rPr lang="en-AU"/>
              <a:pPr>
                <a:defRPr/>
              </a:pPr>
              <a:t>‹#›</a:t>
            </a:fld>
            <a:endParaRPr lang="en-AU"/>
          </a:p>
        </p:txBody>
      </p:sp>
    </p:spTree>
    <p:extLst>
      <p:ext uri="{BB962C8B-B14F-4D97-AF65-F5344CB8AC3E}">
        <p14:creationId xmlns:p14="http://schemas.microsoft.com/office/powerpoint/2010/main" val="27505039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Trebuchet MS" pitchFamily="34" charset="0"/>
              </a:defRPr>
            </a:lvl1pPr>
          </a:lstStyle>
          <a:p>
            <a:pPr>
              <a:defRPr/>
            </a:pPr>
            <a:fld id="{21F817B2-3DBE-45D8-BB3D-2D325A505DCB}" type="datetime1">
              <a:rPr lang="en-AU"/>
              <a:pPr>
                <a:defRPr/>
              </a:pPr>
              <a:t>21/07/2015</a:t>
            </a:fld>
            <a:endParaRPr lang="en-AU"/>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Trebuchet MS" pitchFamily="34" charset="0"/>
              </a:defRPr>
            </a:lvl1pPr>
          </a:lstStyle>
          <a:p>
            <a:pPr>
              <a:defRPr/>
            </a:pPr>
            <a:r>
              <a:rPr lang="en-AU"/>
              <a:t>maureen.dollard@unisa.edu.au ©</a:t>
            </a:r>
          </a:p>
        </p:txBody>
      </p:sp>
      <p:sp>
        <p:nvSpPr>
          <p:cNvPr id="4" name="Slide Number Placeholder 3"/>
          <p:cNvSpPr>
            <a:spLocks noGrp="1"/>
          </p:cNvSpPr>
          <p:nvPr>
            <p:ph type="sldNum" sz="quarter" idx="12"/>
          </p:nvPr>
        </p:nvSpPr>
        <p:spPr/>
        <p:txBody>
          <a:bodyPr/>
          <a:lstStyle>
            <a:lvl1pPr>
              <a:defRPr>
                <a:latin typeface="Trebuchet MS" panose="020B0603020202020204" pitchFamily="34" charset="0"/>
              </a:defRPr>
            </a:lvl1pPr>
          </a:lstStyle>
          <a:p>
            <a:pPr>
              <a:defRPr/>
            </a:pPr>
            <a:fld id="{BCFFBBE2-0FD1-45C3-8A12-C0AB8FE4CCC0}" type="slidenum">
              <a:rPr lang="en-AU" altLang="en-US"/>
              <a:pPr>
                <a:defRPr/>
              </a:pPr>
              <a:t>‹#›</a:t>
            </a:fld>
            <a:endParaRPr lang="en-AU" altLang="en-US"/>
          </a:p>
        </p:txBody>
      </p:sp>
    </p:spTree>
    <p:extLst>
      <p:ext uri="{BB962C8B-B14F-4D97-AF65-F5344CB8AC3E}">
        <p14:creationId xmlns:p14="http://schemas.microsoft.com/office/powerpoint/2010/main" val="21684858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Trebuchet MS" pitchFamily="34" charset="0"/>
              </a:defRPr>
            </a:lvl1pPr>
          </a:lstStyle>
          <a:p>
            <a:pPr>
              <a:defRPr/>
            </a:pPr>
            <a:fld id="{1645C986-2A24-4EEA-AD7C-60ED03FB573C}" type="datetime1">
              <a:rPr lang="en-AU"/>
              <a:pPr>
                <a:defRPr/>
              </a:pPr>
              <a:t>21/07/2015</a:t>
            </a:fld>
            <a:endParaRPr lang="en-AU"/>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Trebuchet MS" pitchFamily="34" charset="0"/>
              </a:defRPr>
            </a:lvl1pPr>
          </a:lstStyle>
          <a:p>
            <a:pPr>
              <a:defRPr/>
            </a:pPr>
            <a:r>
              <a:rPr lang="en-AU"/>
              <a:t>maureen.dollard@unisa.edu.au ©</a:t>
            </a:r>
          </a:p>
        </p:txBody>
      </p:sp>
      <p:sp>
        <p:nvSpPr>
          <p:cNvPr id="7" name="Slide Number Placeholder 6"/>
          <p:cNvSpPr>
            <a:spLocks noGrp="1"/>
          </p:cNvSpPr>
          <p:nvPr>
            <p:ph type="sldNum" sz="quarter" idx="12"/>
          </p:nvPr>
        </p:nvSpPr>
        <p:spPr/>
        <p:txBody>
          <a:bodyPr/>
          <a:lstStyle>
            <a:lvl1pPr>
              <a:defRPr>
                <a:latin typeface="Trebuchet MS" panose="020B0603020202020204" pitchFamily="34" charset="0"/>
              </a:defRPr>
            </a:lvl1pPr>
          </a:lstStyle>
          <a:p>
            <a:pPr>
              <a:defRPr/>
            </a:pPr>
            <a:fld id="{CE36A7B3-70E2-4F11-A4EA-26781A27F184}" type="slidenum">
              <a:rPr lang="en-AU" altLang="en-US"/>
              <a:pPr>
                <a:defRPr/>
              </a:pPr>
              <a:t>‹#›</a:t>
            </a:fld>
            <a:endParaRPr lang="en-AU" altLang="en-US"/>
          </a:p>
        </p:txBody>
      </p:sp>
    </p:spTree>
    <p:extLst>
      <p:ext uri="{BB962C8B-B14F-4D97-AF65-F5344CB8AC3E}">
        <p14:creationId xmlns:p14="http://schemas.microsoft.com/office/powerpoint/2010/main" val="15788614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Trebuchet MS" pitchFamily="34" charset="0"/>
              </a:defRPr>
            </a:lvl1pPr>
          </a:lstStyle>
          <a:p>
            <a:pPr>
              <a:defRPr/>
            </a:pPr>
            <a:fld id="{759C56EB-885A-4637-8E65-BD1626ECE7F5}" type="datetime1">
              <a:rPr lang="en-AU"/>
              <a:pPr>
                <a:defRPr/>
              </a:pPr>
              <a:t>21/07/2015</a:t>
            </a:fld>
            <a:endParaRPr lang="en-AU"/>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Trebuchet MS" pitchFamily="34" charset="0"/>
              </a:defRPr>
            </a:lvl1pPr>
          </a:lstStyle>
          <a:p>
            <a:pPr>
              <a:defRPr/>
            </a:pPr>
            <a:r>
              <a:rPr lang="en-AU"/>
              <a:t>maureen.dollard@unisa.edu.au ©</a:t>
            </a:r>
          </a:p>
        </p:txBody>
      </p:sp>
      <p:sp>
        <p:nvSpPr>
          <p:cNvPr id="7" name="Slide Number Placeholder 6"/>
          <p:cNvSpPr>
            <a:spLocks noGrp="1"/>
          </p:cNvSpPr>
          <p:nvPr>
            <p:ph type="sldNum" sz="quarter" idx="12"/>
          </p:nvPr>
        </p:nvSpPr>
        <p:spPr/>
        <p:txBody>
          <a:bodyPr/>
          <a:lstStyle>
            <a:lvl1pPr>
              <a:defRPr>
                <a:latin typeface="Trebuchet MS" panose="020B0603020202020204" pitchFamily="34" charset="0"/>
              </a:defRPr>
            </a:lvl1pPr>
          </a:lstStyle>
          <a:p>
            <a:pPr>
              <a:defRPr/>
            </a:pPr>
            <a:fld id="{86B5781C-515A-40D3-8BC3-DFB0F5DF6BA7}" type="slidenum">
              <a:rPr lang="en-AU" altLang="en-US"/>
              <a:pPr>
                <a:defRPr/>
              </a:pPr>
              <a:t>‹#›</a:t>
            </a:fld>
            <a:endParaRPr lang="en-AU" altLang="en-US"/>
          </a:p>
        </p:txBody>
      </p:sp>
    </p:spTree>
    <p:extLst>
      <p:ext uri="{BB962C8B-B14F-4D97-AF65-F5344CB8AC3E}">
        <p14:creationId xmlns:p14="http://schemas.microsoft.com/office/powerpoint/2010/main" val="35268392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fontAlgn="base">
              <a:spcBef>
                <a:spcPct val="0"/>
              </a:spcBef>
              <a:spcAft>
                <a:spcPct val="0"/>
              </a:spcAft>
              <a:defRPr>
                <a:latin typeface="Trebuchet MS" pitchFamily="34" charset="0"/>
              </a:defRPr>
            </a:lvl1pPr>
          </a:lstStyle>
          <a:p>
            <a:pPr>
              <a:defRPr/>
            </a:pPr>
            <a:fld id="{8075F468-4261-4939-81B6-EF8076DEDBB1}" type="datetime1">
              <a:rPr lang="en-AU"/>
              <a:pPr>
                <a:defRPr/>
              </a:pPr>
              <a:t>21/07/2015</a:t>
            </a:fld>
            <a:endParaRPr lang="en-AU"/>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Trebuchet MS" pitchFamily="34" charset="0"/>
              </a:defRPr>
            </a:lvl1pPr>
          </a:lstStyle>
          <a:p>
            <a:pPr>
              <a:defRPr/>
            </a:pPr>
            <a:r>
              <a:rPr lang="en-AU"/>
              <a:t>maureen.dollard@unisa.edu.au ©</a:t>
            </a:r>
          </a:p>
        </p:txBody>
      </p:sp>
      <p:sp>
        <p:nvSpPr>
          <p:cNvPr id="6" name="Slide Number Placeholder 5"/>
          <p:cNvSpPr>
            <a:spLocks noGrp="1"/>
          </p:cNvSpPr>
          <p:nvPr>
            <p:ph type="sldNum" sz="quarter" idx="12"/>
          </p:nvPr>
        </p:nvSpPr>
        <p:spPr/>
        <p:txBody>
          <a:bodyPr/>
          <a:lstStyle>
            <a:lvl1pPr>
              <a:defRPr>
                <a:latin typeface="Trebuchet MS" panose="020B0603020202020204" pitchFamily="34" charset="0"/>
              </a:defRPr>
            </a:lvl1pPr>
          </a:lstStyle>
          <a:p>
            <a:pPr>
              <a:defRPr/>
            </a:pPr>
            <a:fld id="{E149B442-B80B-4376-936D-F01B0B8630EB}" type="slidenum">
              <a:rPr lang="en-AU" altLang="en-US"/>
              <a:pPr>
                <a:defRPr/>
              </a:pPr>
              <a:t>‹#›</a:t>
            </a:fld>
            <a:endParaRPr lang="en-AU" altLang="en-US"/>
          </a:p>
        </p:txBody>
      </p:sp>
    </p:spTree>
    <p:extLst>
      <p:ext uri="{BB962C8B-B14F-4D97-AF65-F5344CB8AC3E}">
        <p14:creationId xmlns:p14="http://schemas.microsoft.com/office/powerpoint/2010/main" val="31268284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fontAlgn="base">
              <a:spcBef>
                <a:spcPct val="0"/>
              </a:spcBef>
              <a:spcAft>
                <a:spcPct val="0"/>
              </a:spcAft>
              <a:defRPr>
                <a:latin typeface="Trebuchet MS" pitchFamily="34" charset="0"/>
              </a:defRPr>
            </a:lvl1pPr>
          </a:lstStyle>
          <a:p>
            <a:pPr>
              <a:defRPr/>
            </a:pPr>
            <a:fld id="{7915D8C0-31C0-4F02-83CC-2F2062490B58}" type="datetime1">
              <a:rPr lang="en-AU"/>
              <a:pPr>
                <a:defRPr/>
              </a:pPr>
              <a:t>21/07/2015</a:t>
            </a:fld>
            <a:endParaRPr lang="en-AU"/>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Trebuchet MS" pitchFamily="34" charset="0"/>
              </a:defRPr>
            </a:lvl1pPr>
          </a:lstStyle>
          <a:p>
            <a:pPr>
              <a:defRPr/>
            </a:pPr>
            <a:r>
              <a:rPr lang="en-AU"/>
              <a:t>maureen.dollard@unisa.edu.au ©</a:t>
            </a:r>
          </a:p>
        </p:txBody>
      </p:sp>
      <p:sp>
        <p:nvSpPr>
          <p:cNvPr id="6" name="Slide Number Placeholder 5"/>
          <p:cNvSpPr>
            <a:spLocks noGrp="1"/>
          </p:cNvSpPr>
          <p:nvPr>
            <p:ph type="sldNum" sz="quarter" idx="12"/>
          </p:nvPr>
        </p:nvSpPr>
        <p:spPr/>
        <p:txBody>
          <a:bodyPr/>
          <a:lstStyle>
            <a:lvl1pPr>
              <a:defRPr>
                <a:latin typeface="Trebuchet MS" panose="020B0603020202020204" pitchFamily="34" charset="0"/>
              </a:defRPr>
            </a:lvl1pPr>
          </a:lstStyle>
          <a:p>
            <a:pPr>
              <a:defRPr/>
            </a:pPr>
            <a:fld id="{4BDE062B-E553-481A-ACC3-6C1EABDFB848}" type="slidenum">
              <a:rPr lang="en-AU" altLang="en-US"/>
              <a:pPr>
                <a:defRPr/>
              </a:pPr>
              <a:t>‹#›</a:t>
            </a:fld>
            <a:endParaRPr lang="en-AU" altLang="en-US"/>
          </a:p>
        </p:txBody>
      </p:sp>
    </p:spTree>
    <p:extLst>
      <p:ext uri="{BB962C8B-B14F-4D97-AF65-F5344CB8AC3E}">
        <p14:creationId xmlns:p14="http://schemas.microsoft.com/office/powerpoint/2010/main" val="5656349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7010400" y="152400"/>
            <a:ext cx="1981200" cy="65563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5" name="Rectangle 4"/>
          <p:cNvSpPr/>
          <p:nvPr/>
        </p:nvSpPr>
        <p:spPr>
          <a:xfrm>
            <a:off x="152400" y="153988"/>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3" name="Subtitle 2"/>
          <p:cNvSpPr>
            <a:spLocks noGrp="1"/>
          </p:cNvSpPr>
          <p:nvPr>
            <p:ph type="subTitle" idx="1"/>
          </p:nvPr>
        </p:nvSpPr>
        <p:spPr>
          <a:xfrm>
            <a:off x="7010400" y="2052960"/>
            <a:ext cx="1981200" cy="1828800"/>
          </a:xfrm>
        </p:spPr>
        <p:txBody>
          <a:bodyPr anchor="ct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en-US" smtClean="0"/>
              <a:t>Click to edit Master title style</a:t>
            </a:r>
            <a:endParaRPr lang="en-US" dirty="0"/>
          </a:p>
        </p:txBody>
      </p:sp>
      <p:sp>
        <p:nvSpPr>
          <p:cNvPr id="6" name="Date Placeholder 9"/>
          <p:cNvSpPr>
            <a:spLocks noGrp="1"/>
          </p:cNvSpPr>
          <p:nvPr>
            <p:ph type="dt" sz="half" idx="10"/>
          </p:nvPr>
        </p:nvSpPr>
        <p:spPr/>
        <p:txBody>
          <a:bodyPr/>
          <a:lstStyle>
            <a:lvl1pPr eaLnBrk="0" hangingPunct="0">
              <a:defRPr>
                <a:solidFill>
                  <a:srgbClr val="DEF5FA"/>
                </a:solidFill>
                <a:latin typeface="Trebuchet MS" panose="020B0603020202020204" pitchFamily="34" charset="0"/>
                <a:cs typeface="Arial" panose="020B0604020202020204" pitchFamily="34" charset="0"/>
              </a:defRPr>
            </a:lvl1pPr>
          </a:lstStyle>
          <a:p>
            <a:pPr>
              <a:defRPr/>
            </a:pPr>
            <a:endParaRPr lang="en-AU"/>
          </a:p>
        </p:txBody>
      </p:sp>
      <p:sp>
        <p:nvSpPr>
          <p:cNvPr id="7" name="Slide Number Placeholder 10"/>
          <p:cNvSpPr>
            <a:spLocks noGrp="1"/>
          </p:cNvSpPr>
          <p:nvPr>
            <p:ph type="sldNum" sz="quarter" idx="11"/>
          </p:nvPr>
        </p:nvSpPr>
        <p:spPr/>
        <p:txBody>
          <a:bodyPr/>
          <a:lstStyle>
            <a:lvl1pPr eaLnBrk="0" hangingPunct="0">
              <a:defRPr>
                <a:solidFill>
                  <a:srgbClr val="FFFFFF"/>
                </a:solidFill>
                <a:latin typeface="Trebuchet MS" panose="020B0603020202020204" pitchFamily="34" charset="0"/>
                <a:cs typeface="Arial" panose="020B0604020202020204" pitchFamily="34" charset="0"/>
              </a:defRPr>
            </a:lvl1pPr>
          </a:lstStyle>
          <a:p>
            <a:pPr>
              <a:defRPr/>
            </a:pPr>
            <a:fld id="{3FFEA8A5-4E70-4F8F-A39C-B6E614723D8D}" type="slidenum">
              <a:rPr lang="en-AU" altLang="en-US"/>
              <a:pPr>
                <a:defRPr/>
              </a:pPr>
              <a:t>‹#›</a:t>
            </a:fld>
            <a:endParaRPr lang="en-AU" altLang="en-US"/>
          </a:p>
        </p:txBody>
      </p:sp>
      <p:sp>
        <p:nvSpPr>
          <p:cNvPr id="8" name="Footer Placeholder 11"/>
          <p:cNvSpPr>
            <a:spLocks noGrp="1"/>
          </p:cNvSpPr>
          <p:nvPr>
            <p:ph type="ftr" sz="quarter" idx="12"/>
          </p:nvPr>
        </p:nvSpPr>
        <p:spPr/>
        <p:txBody>
          <a:bodyPr/>
          <a:lstStyle>
            <a:lvl1pPr eaLnBrk="0" hangingPunct="0">
              <a:defRPr>
                <a:solidFill>
                  <a:srgbClr val="DEF5FA"/>
                </a:solidFill>
                <a:latin typeface="Trebuchet MS" panose="020B0603020202020204" pitchFamily="34" charset="0"/>
                <a:cs typeface="Arial" panose="020B0604020202020204" pitchFamily="34" charset="0"/>
              </a:defRPr>
            </a:lvl1pPr>
          </a:lstStyle>
          <a:p>
            <a:pPr>
              <a:defRPr/>
            </a:pPr>
            <a:endParaRPr lang="en-AU"/>
          </a:p>
        </p:txBody>
      </p:sp>
    </p:spTree>
    <p:extLst>
      <p:ext uri="{BB962C8B-B14F-4D97-AF65-F5344CB8AC3E}">
        <p14:creationId xmlns:p14="http://schemas.microsoft.com/office/powerpoint/2010/main" val="547120309"/>
      </p:ext>
    </p:extLst>
  </p:cSld>
  <p:clrMapOvr>
    <a:masterClrMapping/>
  </p:clrMapOvr>
  <p:transition spd="med">
    <p:fade thruBlk="1"/>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6"/>
          <p:cNvSpPr>
            <a:spLocks noGrp="1"/>
          </p:cNvSpPr>
          <p:nvPr>
            <p:ph type="title"/>
          </p:nvPr>
        </p:nvSpPr>
        <p:spPr/>
        <p:txBody>
          <a:bodyPr/>
          <a:lstStyle/>
          <a:p>
            <a:r>
              <a:rPr lang="en-US" smtClean="0"/>
              <a:t>Click to edit Master title style</a:t>
            </a:r>
            <a:endParaRPr lang="en-US"/>
          </a:p>
        </p:txBody>
      </p:sp>
      <p:sp>
        <p:nvSpPr>
          <p:cNvPr id="4" name="Date Placeholder 3"/>
          <p:cNvSpPr>
            <a:spLocks noGrp="1"/>
          </p:cNvSpPr>
          <p:nvPr>
            <p:ph type="dt" sz="half" idx="10"/>
          </p:nvPr>
        </p:nvSpPr>
        <p:spPr/>
        <p:txBody>
          <a:bodyPr/>
          <a:lstStyle>
            <a:lvl1pPr eaLnBrk="0" hangingPunct="0">
              <a:defRPr>
                <a:latin typeface="Trebuchet MS" panose="020B0603020202020204" pitchFamily="34" charset="0"/>
                <a:cs typeface="Arial" panose="020B0604020202020204" pitchFamily="34" charset="0"/>
              </a:defRPr>
            </a:lvl1pPr>
          </a:lstStyle>
          <a:p>
            <a:pPr>
              <a:defRPr/>
            </a:pPr>
            <a:endParaRPr lang="en-AU"/>
          </a:p>
        </p:txBody>
      </p:sp>
      <p:sp>
        <p:nvSpPr>
          <p:cNvPr id="5" name="Footer Placeholder 4"/>
          <p:cNvSpPr>
            <a:spLocks noGrp="1"/>
          </p:cNvSpPr>
          <p:nvPr>
            <p:ph type="ftr" sz="quarter" idx="11"/>
          </p:nvPr>
        </p:nvSpPr>
        <p:spPr/>
        <p:txBody>
          <a:bodyPr/>
          <a:lstStyle>
            <a:lvl1pPr eaLnBrk="0" hangingPunct="0">
              <a:defRPr>
                <a:latin typeface="Trebuchet MS" panose="020B0603020202020204" pitchFamily="34" charset="0"/>
                <a:cs typeface="Arial" panose="020B0604020202020204" pitchFamily="34" charset="0"/>
              </a:defRPr>
            </a:lvl1pPr>
          </a:lstStyle>
          <a:p>
            <a:pPr>
              <a:defRPr/>
            </a:pPr>
            <a:endParaRPr lang="en-AU"/>
          </a:p>
        </p:txBody>
      </p:sp>
      <p:sp>
        <p:nvSpPr>
          <p:cNvPr id="6" name="Slide Number Placeholder 5"/>
          <p:cNvSpPr>
            <a:spLocks noGrp="1"/>
          </p:cNvSpPr>
          <p:nvPr>
            <p:ph type="sldNum" sz="quarter" idx="12"/>
          </p:nvPr>
        </p:nvSpPr>
        <p:spPr/>
        <p:txBody>
          <a:bodyPr/>
          <a:lstStyle>
            <a:lvl1pPr eaLnBrk="0" hangingPunct="0">
              <a:defRPr>
                <a:latin typeface="Trebuchet MS" panose="020B0603020202020204" pitchFamily="34" charset="0"/>
                <a:cs typeface="Arial" panose="020B0604020202020204" pitchFamily="34" charset="0"/>
              </a:defRPr>
            </a:lvl1pPr>
          </a:lstStyle>
          <a:p>
            <a:pPr>
              <a:defRPr/>
            </a:pPr>
            <a:fld id="{F73B1535-4B2D-4A51-84EA-94A053728CBE}" type="slidenum">
              <a:rPr lang="en-AU" altLang="en-US"/>
              <a:pPr>
                <a:defRPr/>
              </a:pPr>
              <a:t>‹#›</a:t>
            </a:fld>
            <a:endParaRPr lang="en-AU" altLang="en-US"/>
          </a:p>
        </p:txBody>
      </p:sp>
    </p:spTree>
    <p:extLst>
      <p:ext uri="{BB962C8B-B14F-4D97-AF65-F5344CB8AC3E}">
        <p14:creationId xmlns:p14="http://schemas.microsoft.com/office/powerpoint/2010/main" val="2796246484"/>
      </p:ext>
    </p:extLst>
  </p:cSld>
  <p:clrMapOvr>
    <a:masterClrMapping/>
  </p:clrMapOvr>
  <p:transition spd="med">
    <p:fade thruBlk="1"/>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p:nvPr/>
        </p:nvSpPr>
        <p:spPr>
          <a:xfrm>
            <a:off x="7010400" y="152400"/>
            <a:ext cx="1981200" cy="65563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5" name="Rectangle 4"/>
          <p:cNvSpPr/>
          <p:nvPr/>
        </p:nvSpPr>
        <p:spPr>
          <a:xfrm>
            <a:off x="152400" y="153988"/>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en-US" smtClean="0"/>
              <a:t>Click to edit Master title style</a:t>
            </a:r>
            <a:endParaRPr lang="en-US" dirty="0"/>
          </a:p>
        </p:txBody>
      </p:sp>
      <p:sp>
        <p:nvSpPr>
          <p:cNvPr id="6" name="Date Placeholder 8"/>
          <p:cNvSpPr>
            <a:spLocks noGrp="1"/>
          </p:cNvSpPr>
          <p:nvPr>
            <p:ph type="dt" sz="half" idx="10"/>
          </p:nvPr>
        </p:nvSpPr>
        <p:spPr/>
        <p:txBody>
          <a:bodyPr/>
          <a:lstStyle>
            <a:lvl1pPr eaLnBrk="0" hangingPunct="0">
              <a:defRPr>
                <a:solidFill>
                  <a:srgbClr val="FFFFFF"/>
                </a:solidFill>
                <a:latin typeface="Trebuchet MS" panose="020B0603020202020204" pitchFamily="34" charset="0"/>
                <a:cs typeface="Arial" panose="020B0604020202020204" pitchFamily="34" charset="0"/>
              </a:defRPr>
            </a:lvl1pPr>
          </a:lstStyle>
          <a:p>
            <a:pPr>
              <a:defRPr/>
            </a:pPr>
            <a:endParaRPr lang="en-AU"/>
          </a:p>
        </p:txBody>
      </p:sp>
      <p:sp>
        <p:nvSpPr>
          <p:cNvPr id="7" name="Slide Number Placeholder 9"/>
          <p:cNvSpPr>
            <a:spLocks noGrp="1"/>
          </p:cNvSpPr>
          <p:nvPr>
            <p:ph type="sldNum" sz="quarter" idx="11"/>
          </p:nvPr>
        </p:nvSpPr>
        <p:spPr/>
        <p:txBody>
          <a:bodyPr/>
          <a:lstStyle>
            <a:lvl1pPr eaLnBrk="0" hangingPunct="0">
              <a:defRPr>
                <a:solidFill>
                  <a:srgbClr val="DEF5FA"/>
                </a:solidFill>
                <a:latin typeface="Trebuchet MS" panose="020B0603020202020204" pitchFamily="34" charset="0"/>
                <a:cs typeface="Arial" panose="020B0604020202020204" pitchFamily="34" charset="0"/>
              </a:defRPr>
            </a:lvl1pPr>
          </a:lstStyle>
          <a:p>
            <a:pPr>
              <a:defRPr/>
            </a:pPr>
            <a:fld id="{6094BCE1-81BA-4F46-99D5-6CC572503839}" type="slidenum">
              <a:rPr lang="en-AU" altLang="en-US"/>
              <a:pPr>
                <a:defRPr/>
              </a:pPr>
              <a:t>‹#›</a:t>
            </a:fld>
            <a:endParaRPr lang="en-AU" altLang="en-US"/>
          </a:p>
        </p:txBody>
      </p:sp>
      <p:sp>
        <p:nvSpPr>
          <p:cNvPr id="8" name="Footer Placeholder 10"/>
          <p:cNvSpPr>
            <a:spLocks noGrp="1"/>
          </p:cNvSpPr>
          <p:nvPr>
            <p:ph type="ftr" sz="quarter" idx="12"/>
          </p:nvPr>
        </p:nvSpPr>
        <p:spPr/>
        <p:txBody>
          <a:bodyPr/>
          <a:lstStyle>
            <a:lvl1pPr eaLnBrk="0" hangingPunct="0">
              <a:defRPr>
                <a:solidFill>
                  <a:srgbClr val="FFFFFF"/>
                </a:solidFill>
                <a:latin typeface="Trebuchet MS" panose="020B0603020202020204" pitchFamily="34" charset="0"/>
                <a:cs typeface="Arial" panose="020B0604020202020204" pitchFamily="34" charset="0"/>
              </a:defRPr>
            </a:lvl1pPr>
          </a:lstStyle>
          <a:p>
            <a:pPr>
              <a:defRPr/>
            </a:pPr>
            <a:endParaRPr lang="en-AU"/>
          </a:p>
        </p:txBody>
      </p:sp>
    </p:spTree>
    <p:extLst>
      <p:ext uri="{BB962C8B-B14F-4D97-AF65-F5344CB8AC3E}">
        <p14:creationId xmlns:p14="http://schemas.microsoft.com/office/powerpoint/2010/main" val="833274349"/>
      </p:ext>
    </p:extLst>
  </p:cSld>
  <p:clrMapOvr>
    <a:masterClrMapping/>
  </p:clrMapOvr>
  <p:transition spd="med">
    <p:fade thruBlk="1"/>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7"/>
          <p:cNvSpPr>
            <a:spLocks noGrp="1"/>
          </p:cNvSpPr>
          <p:nvPr>
            <p:ph type="title"/>
          </p:nvPr>
        </p:nvSpPr>
        <p:spPr/>
        <p:txBody>
          <a:bodyPr/>
          <a:lstStyle/>
          <a:p>
            <a:r>
              <a:rPr lang="en-US" smtClean="0"/>
              <a:t>Click to edit Master title style</a:t>
            </a:r>
            <a:endParaRPr lang="en-US"/>
          </a:p>
        </p:txBody>
      </p:sp>
      <p:sp>
        <p:nvSpPr>
          <p:cNvPr id="5" name="Date Placeholder 3"/>
          <p:cNvSpPr>
            <a:spLocks noGrp="1"/>
          </p:cNvSpPr>
          <p:nvPr>
            <p:ph type="dt" sz="half" idx="10"/>
          </p:nvPr>
        </p:nvSpPr>
        <p:spPr/>
        <p:txBody>
          <a:bodyPr/>
          <a:lstStyle>
            <a:lvl1pPr eaLnBrk="0" hangingPunct="0">
              <a:defRPr>
                <a:latin typeface="Trebuchet MS" panose="020B0603020202020204" pitchFamily="34" charset="0"/>
                <a:cs typeface="Arial" panose="020B0604020202020204" pitchFamily="34" charset="0"/>
              </a:defRPr>
            </a:lvl1pPr>
          </a:lstStyle>
          <a:p>
            <a:pPr>
              <a:defRPr/>
            </a:pPr>
            <a:endParaRPr lang="en-AU"/>
          </a:p>
        </p:txBody>
      </p:sp>
      <p:sp>
        <p:nvSpPr>
          <p:cNvPr id="6" name="Footer Placeholder 4"/>
          <p:cNvSpPr>
            <a:spLocks noGrp="1"/>
          </p:cNvSpPr>
          <p:nvPr>
            <p:ph type="ftr" sz="quarter" idx="11"/>
          </p:nvPr>
        </p:nvSpPr>
        <p:spPr/>
        <p:txBody>
          <a:bodyPr/>
          <a:lstStyle>
            <a:lvl1pPr eaLnBrk="0" hangingPunct="0">
              <a:defRPr>
                <a:latin typeface="Trebuchet MS" panose="020B0603020202020204" pitchFamily="34" charset="0"/>
                <a:cs typeface="Arial" panose="020B0604020202020204" pitchFamily="34" charset="0"/>
              </a:defRPr>
            </a:lvl1pPr>
          </a:lstStyle>
          <a:p>
            <a:pPr>
              <a:defRPr/>
            </a:pPr>
            <a:endParaRPr lang="en-AU"/>
          </a:p>
        </p:txBody>
      </p:sp>
      <p:sp>
        <p:nvSpPr>
          <p:cNvPr id="7" name="Slide Number Placeholder 5"/>
          <p:cNvSpPr>
            <a:spLocks noGrp="1"/>
          </p:cNvSpPr>
          <p:nvPr>
            <p:ph type="sldNum" sz="quarter" idx="12"/>
          </p:nvPr>
        </p:nvSpPr>
        <p:spPr/>
        <p:txBody>
          <a:bodyPr/>
          <a:lstStyle>
            <a:lvl1pPr eaLnBrk="0" hangingPunct="0">
              <a:defRPr>
                <a:latin typeface="Trebuchet MS" panose="020B0603020202020204" pitchFamily="34" charset="0"/>
                <a:cs typeface="Arial" panose="020B0604020202020204" pitchFamily="34" charset="0"/>
              </a:defRPr>
            </a:lvl1pPr>
          </a:lstStyle>
          <a:p>
            <a:pPr>
              <a:defRPr/>
            </a:pPr>
            <a:fld id="{F75ADED6-F850-4043-BB08-2DF94EEA9F63}" type="slidenum">
              <a:rPr lang="en-AU" altLang="en-US"/>
              <a:pPr>
                <a:defRPr/>
              </a:pPr>
              <a:t>‹#›</a:t>
            </a:fld>
            <a:endParaRPr lang="en-AU" altLang="en-US"/>
          </a:p>
        </p:txBody>
      </p:sp>
    </p:spTree>
    <p:extLst>
      <p:ext uri="{BB962C8B-B14F-4D97-AF65-F5344CB8AC3E}">
        <p14:creationId xmlns:p14="http://schemas.microsoft.com/office/powerpoint/2010/main" val="1802749797"/>
      </p:ext>
    </p:extLst>
  </p:cSld>
  <p:clrMapOvr>
    <a:masterClrMapping/>
  </p:clrMapOvr>
  <p:transition spd="med">
    <p:fade thruBlk="1"/>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9"/>
          <p:cNvSpPr>
            <a:spLocks noGrp="1"/>
          </p:cNvSpPr>
          <p:nvPr>
            <p:ph type="title"/>
          </p:nvPr>
        </p:nvSpPr>
        <p:spPr/>
        <p:txBody>
          <a:bodyPr/>
          <a:lstStyle/>
          <a:p>
            <a:r>
              <a:rPr lang="en-US" smtClean="0"/>
              <a:t>Click to edit Master title style</a:t>
            </a:r>
            <a:endParaRPr lang="en-US"/>
          </a:p>
        </p:txBody>
      </p:sp>
      <p:sp>
        <p:nvSpPr>
          <p:cNvPr id="7" name="Date Placeholder 3"/>
          <p:cNvSpPr>
            <a:spLocks noGrp="1"/>
          </p:cNvSpPr>
          <p:nvPr>
            <p:ph type="dt" sz="half" idx="10"/>
          </p:nvPr>
        </p:nvSpPr>
        <p:spPr/>
        <p:txBody>
          <a:bodyPr/>
          <a:lstStyle>
            <a:lvl1pPr eaLnBrk="0" hangingPunct="0">
              <a:defRPr>
                <a:latin typeface="Trebuchet MS" panose="020B0603020202020204" pitchFamily="34" charset="0"/>
                <a:cs typeface="Arial" panose="020B0604020202020204" pitchFamily="34" charset="0"/>
              </a:defRPr>
            </a:lvl1pPr>
          </a:lstStyle>
          <a:p>
            <a:pPr>
              <a:defRPr/>
            </a:pPr>
            <a:endParaRPr lang="en-AU"/>
          </a:p>
        </p:txBody>
      </p:sp>
      <p:sp>
        <p:nvSpPr>
          <p:cNvPr id="8" name="Footer Placeholder 4"/>
          <p:cNvSpPr>
            <a:spLocks noGrp="1"/>
          </p:cNvSpPr>
          <p:nvPr>
            <p:ph type="ftr" sz="quarter" idx="11"/>
          </p:nvPr>
        </p:nvSpPr>
        <p:spPr/>
        <p:txBody>
          <a:bodyPr/>
          <a:lstStyle>
            <a:lvl1pPr eaLnBrk="0" hangingPunct="0">
              <a:defRPr>
                <a:latin typeface="Trebuchet MS" panose="020B0603020202020204" pitchFamily="34" charset="0"/>
                <a:cs typeface="Arial" panose="020B0604020202020204" pitchFamily="34" charset="0"/>
              </a:defRPr>
            </a:lvl1pPr>
          </a:lstStyle>
          <a:p>
            <a:pPr>
              <a:defRPr/>
            </a:pPr>
            <a:endParaRPr lang="en-AU"/>
          </a:p>
        </p:txBody>
      </p:sp>
      <p:sp>
        <p:nvSpPr>
          <p:cNvPr id="9" name="Slide Number Placeholder 5"/>
          <p:cNvSpPr>
            <a:spLocks noGrp="1"/>
          </p:cNvSpPr>
          <p:nvPr>
            <p:ph type="sldNum" sz="quarter" idx="12"/>
          </p:nvPr>
        </p:nvSpPr>
        <p:spPr/>
        <p:txBody>
          <a:bodyPr/>
          <a:lstStyle>
            <a:lvl1pPr eaLnBrk="0" hangingPunct="0">
              <a:defRPr>
                <a:latin typeface="Trebuchet MS" panose="020B0603020202020204" pitchFamily="34" charset="0"/>
                <a:cs typeface="Arial" panose="020B0604020202020204" pitchFamily="34" charset="0"/>
              </a:defRPr>
            </a:lvl1pPr>
          </a:lstStyle>
          <a:p>
            <a:pPr>
              <a:defRPr/>
            </a:pPr>
            <a:fld id="{A4B9F00C-0BD1-4B7D-B1D1-4E7F9C403AE4}" type="slidenum">
              <a:rPr lang="en-AU" altLang="en-US"/>
              <a:pPr>
                <a:defRPr/>
              </a:pPr>
              <a:t>‹#›</a:t>
            </a:fld>
            <a:endParaRPr lang="en-AU" altLang="en-US"/>
          </a:p>
        </p:txBody>
      </p:sp>
    </p:spTree>
    <p:extLst>
      <p:ext uri="{BB962C8B-B14F-4D97-AF65-F5344CB8AC3E}">
        <p14:creationId xmlns:p14="http://schemas.microsoft.com/office/powerpoint/2010/main" val="2428846961"/>
      </p:ext>
    </p:extLst>
  </p:cSld>
  <p:clrMapOvr>
    <a:masterClrMapping/>
  </p:clrMapOvr>
  <p:transition spd="med">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59A28CE-50B1-4FDE-A136-240947498A81}" type="datetime1">
              <a:rPr lang="en-US" smtClean="0"/>
              <a:pPr>
                <a:defRPr/>
              </a:pPr>
              <a:t>7/21/2015</a:t>
            </a:fld>
            <a:endParaRPr lang="en-AU"/>
          </a:p>
        </p:txBody>
      </p:sp>
      <p:sp>
        <p:nvSpPr>
          <p:cNvPr id="5" name="Footer Placeholder 4"/>
          <p:cNvSpPr>
            <a:spLocks noGrp="1"/>
          </p:cNvSpPr>
          <p:nvPr>
            <p:ph type="ftr" sz="quarter" idx="11"/>
          </p:nvPr>
        </p:nvSpPr>
        <p:spPr/>
        <p:txBody>
          <a:bodyPr/>
          <a:lstStyle>
            <a:lvl1pPr>
              <a:defRPr/>
            </a:lvl1pPr>
          </a:lstStyle>
          <a:p>
            <a:pPr>
              <a:defRPr/>
            </a:pPr>
            <a:r>
              <a:rPr lang="en-AU" smtClean="0"/>
              <a:t>maureen.dollard@unisa.edu.au</a:t>
            </a:r>
            <a:endParaRPr lang="en-AU"/>
          </a:p>
        </p:txBody>
      </p:sp>
      <p:sp>
        <p:nvSpPr>
          <p:cNvPr id="6" name="Slide Number Placeholder 5"/>
          <p:cNvSpPr>
            <a:spLocks noGrp="1"/>
          </p:cNvSpPr>
          <p:nvPr>
            <p:ph type="sldNum" sz="quarter" idx="12"/>
          </p:nvPr>
        </p:nvSpPr>
        <p:spPr/>
        <p:txBody>
          <a:bodyPr/>
          <a:lstStyle>
            <a:lvl1pPr>
              <a:defRPr/>
            </a:lvl1pPr>
          </a:lstStyle>
          <a:p>
            <a:pPr>
              <a:defRPr/>
            </a:pPr>
            <a:fld id="{E7AE11E8-1067-47A0-A65D-CD9A7BD252BA}" type="slidenum">
              <a:rPr lang="en-AU"/>
              <a:pPr>
                <a:defRPr/>
              </a:pPr>
              <a:t>‹#›</a:t>
            </a:fld>
            <a:endParaRPr lang="en-AU"/>
          </a:p>
        </p:txBody>
      </p:sp>
    </p:spTree>
    <p:extLst>
      <p:ext uri="{BB962C8B-B14F-4D97-AF65-F5344CB8AC3E}">
        <p14:creationId xmlns:p14="http://schemas.microsoft.com/office/powerpoint/2010/main" val="382530187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eaLnBrk="0" hangingPunct="0">
              <a:defRPr>
                <a:latin typeface="Trebuchet MS" panose="020B0603020202020204" pitchFamily="34" charset="0"/>
                <a:cs typeface="Arial" panose="020B0604020202020204" pitchFamily="34" charset="0"/>
              </a:defRPr>
            </a:lvl1pPr>
          </a:lstStyle>
          <a:p>
            <a:pPr>
              <a:defRPr/>
            </a:pPr>
            <a:endParaRPr lang="en-AU"/>
          </a:p>
        </p:txBody>
      </p:sp>
      <p:sp>
        <p:nvSpPr>
          <p:cNvPr id="4" name="Footer Placeholder 4"/>
          <p:cNvSpPr>
            <a:spLocks noGrp="1"/>
          </p:cNvSpPr>
          <p:nvPr>
            <p:ph type="ftr" sz="quarter" idx="11"/>
          </p:nvPr>
        </p:nvSpPr>
        <p:spPr/>
        <p:txBody>
          <a:bodyPr/>
          <a:lstStyle>
            <a:lvl1pPr eaLnBrk="0" hangingPunct="0">
              <a:defRPr>
                <a:latin typeface="Trebuchet MS" panose="020B0603020202020204" pitchFamily="34" charset="0"/>
                <a:cs typeface="Arial" panose="020B0604020202020204" pitchFamily="34" charset="0"/>
              </a:defRPr>
            </a:lvl1pPr>
          </a:lstStyle>
          <a:p>
            <a:pPr>
              <a:defRPr/>
            </a:pPr>
            <a:endParaRPr lang="en-AU"/>
          </a:p>
        </p:txBody>
      </p:sp>
      <p:sp>
        <p:nvSpPr>
          <p:cNvPr id="5" name="Slide Number Placeholder 5"/>
          <p:cNvSpPr>
            <a:spLocks noGrp="1"/>
          </p:cNvSpPr>
          <p:nvPr>
            <p:ph type="sldNum" sz="quarter" idx="12"/>
          </p:nvPr>
        </p:nvSpPr>
        <p:spPr/>
        <p:txBody>
          <a:bodyPr/>
          <a:lstStyle>
            <a:lvl1pPr eaLnBrk="0" hangingPunct="0">
              <a:defRPr>
                <a:latin typeface="Trebuchet MS" panose="020B0603020202020204" pitchFamily="34" charset="0"/>
                <a:cs typeface="Arial" panose="020B0604020202020204" pitchFamily="34" charset="0"/>
              </a:defRPr>
            </a:lvl1pPr>
          </a:lstStyle>
          <a:p>
            <a:pPr>
              <a:defRPr/>
            </a:pPr>
            <a:fld id="{90A0F818-0982-4434-9B4F-9E26B8CC8977}" type="slidenum">
              <a:rPr lang="en-AU" altLang="en-US"/>
              <a:pPr>
                <a:defRPr/>
              </a:pPr>
              <a:t>‹#›</a:t>
            </a:fld>
            <a:endParaRPr lang="en-AU" altLang="en-US"/>
          </a:p>
        </p:txBody>
      </p:sp>
    </p:spTree>
    <p:extLst>
      <p:ext uri="{BB962C8B-B14F-4D97-AF65-F5344CB8AC3E}">
        <p14:creationId xmlns:p14="http://schemas.microsoft.com/office/powerpoint/2010/main" val="206760154"/>
      </p:ext>
    </p:extLst>
  </p:cSld>
  <p:clrMapOvr>
    <a:masterClrMapping/>
  </p:clrMapOvr>
  <p:transition spd="med">
    <p:fade thruBlk="1"/>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p:cNvSpPr/>
          <p:nvPr/>
        </p:nvSpPr>
        <p:spPr>
          <a:xfrm>
            <a:off x="152400" y="150813"/>
            <a:ext cx="8831263" cy="65563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3" name="Date Placeholder 1"/>
          <p:cNvSpPr>
            <a:spLocks noGrp="1"/>
          </p:cNvSpPr>
          <p:nvPr>
            <p:ph type="dt" sz="half" idx="10"/>
          </p:nvPr>
        </p:nvSpPr>
        <p:spPr/>
        <p:txBody>
          <a:bodyPr/>
          <a:lstStyle>
            <a:lvl1pPr eaLnBrk="0" hangingPunct="0">
              <a:defRPr>
                <a:latin typeface="Trebuchet MS" panose="020B0603020202020204" pitchFamily="34" charset="0"/>
                <a:cs typeface="Arial" panose="020B0604020202020204" pitchFamily="34" charset="0"/>
              </a:defRPr>
            </a:lvl1pPr>
          </a:lstStyle>
          <a:p>
            <a:pPr>
              <a:defRPr/>
            </a:pPr>
            <a:endParaRPr lang="en-AU"/>
          </a:p>
        </p:txBody>
      </p:sp>
      <p:sp>
        <p:nvSpPr>
          <p:cNvPr id="4" name="Footer Placeholder 2"/>
          <p:cNvSpPr>
            <a:spLocks noGrp="1"/>
          </p:cNvSpPr>
          <p:nvPr>
            <p:ph type="ftr" sz="quarter" idx="11"/>
          </p:nvPr>
        </p:nvSpPr>
        <p:spPr/>
        <p:txBody>
          <a:bodyPr/>
          <a:lstStyle>
            <a:lvl1pPr eaLnBrk="0" hangingPunct="0">
              <a:defRPr>
                <a:latin typeface="Trebuchet MS" panose="020B0603020202020204" pitchFamily="34" charset="0"/>
                <a:cs typeface="Arial" panose="020B0604020202020204" pitchFamily="34" charset="0"/>
              </a:defRPr>
            </a:lvl1pPr>
          </a:lstStyle>
          <a:p>
            <a:pPr>
              <a:defRPr/>
            </a:pPr>
            <a:endParaRPr lang="en-AU"/>
          </a:p>
        </p:txBody>
      </p:sp>
      <p:sp>
        <p:nvSpPr>
          <p:cNvPr id="5" name="Slide Number Placeholder 3"/>
          <p:cNvSpPr>
            <a:spLocks noGrp="1"/>
          </p:cNvSpPr>
          <p:nvPr>
            <p:ph type="sldNum" sz="quarter" idx="12"/>
          </p:nvPr>
        </p:nvSpPr>
        <p:spPr/>
        <p:txBody>
          <a:bodyPr/>
          <a:lstStyle>
            <a:lvl1pPr eaLnBrk="0" hangingPunct="0">
              <a:defRPr>
                <a:latin typeface="Trebuchet MS" panose="020B0603020202020204" pitchFamily="34" charset="0"/>
                <a:cs typeface="Arial" panose="020B0604020202020204" pitchFamily="34" charset="0"/>
              </a:defRPr>
            </a:lvl1pPr>
          </a:lstStyle>
          <a:p>
            <a:pPr>
              <a:defRPr/>
            </a:pPr>
            <a:fld id="{991D8045-5AE4-4F47-8B89-065DE65A21CA}" type="slidenum">
              <a:rPr lang="en-AU" altLang="en-US"/>
              <a:pPr>
                <a:defRPr/>
              </a:pPr>
              <a:t>‹#›</a:t>
            </a:fld>
            <a:endParaRPr lang="en-AU" altLang="en-US"/>
          </a:p>
        </p:txBody>
      </p:sp>
    </p:spTree>
    <p:extLst>
      <p:ext uri="{BB962C8B-B14F-4D97-AF65-F5344CB8AC3E}">
        <p14:creationId xmlns:p14="http://schemas.microsoft.com/office/powerpoint/2010/main" val="94287948"/>
      </p:ext>
    </p:extLst>
  </p:cSld>
  <p:clrMapOvr>
    <a:masterClrMapping/>
  </p:clrMapOvr>
  <p:transition spd="med">
    <p:fade thruBlk="1"/>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solidFill>
          <a:schemeClr val="bg2"/>
        </a:solidFill>
        <a:effectLst/>
      </p:bgPr>
    </p:bg>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6" name="Rectangle 5"/>
          <p:cNvSpPr/>
          <p:nvPr/>
        </p:nvSpPr>
        <p:spPr>
          <a:xfrm>
            <a:off x="7010400" y="150813"/>
            <a:ext cx="1981200" cy="65563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useBgFill="1">
        <p:nvSpPr>
          <p:cNvPr id="7" name="Rectangle 6"/>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n-US" smtClean="0"/>
              <a:t>Click to edit Master title style</a:t>
            </a:r>
            <a:endParaRPr lang="en-US" dirty="0"/>
          </a:p>
        </p:txBody>
      </p:sp>
      <p:sp>
        <p:nvSpPr>
          <p:cNvPr id="8" name="Date Placeholder 4"/>
          <p:cNvSpPr>
            <a:spLocks noGrp="1"/>
          </p:cNvSpPr>
          <p:nvPr>
            <p:ph type="dt" sz="half" idx="10"/>
          </p:nvPr>
        </p:nvSpPr>
        <p:spPr/>
        <p:txBody>
          <a:bodyPr/>
          <a:lstStyle>
            <a:lvl1pPr eaLnBrk="0" hangingPunct="0">
              <a:defRPr>
                <a:latin typeface="Trebuchet MS" panose="020B0603020202020204" pitchFamily="34" charset="0"/>
                <a:cs typeface="Arial" panose="020B0604020202020204" pitchFamily="34" charset="0"/>
              </a:defRPr>
            </a:lvl1pPr>
          </a:lstStyle>
          <a:p>
            <a:pPr>
              <a:defRPr/>
            </a:pPr>
            <a:endParaRPr lang="en-AU"/>
          </a:p>
        </p:txBody>
      </p:sp>
      <p:sp>
        <p:nvSpPr>
          <p:cNvPr id="9" name="Footer Placeholder 5"/>
          <p:cNvSpPr>
            <a:spLocks noGrp="1"/>
          </p:cNvSpPr>
          <p:nvPr>
            <p:ph type="ftr" sz="quarter" idx="11"/>
          </p:nvPr>
        </p:nvSpPr>
        <p:spPr/>
        <p:txBody>
          <a:bodyPr/>
          <a:lstStyle>
            <a:lvl1pPr eaLnBrk="0" hangingPunct="0">
              <a:defRPr>
                <a:latin typeface="Trebuchet MS" panose="020B0603020202020204" pitchFamily="34" charset="0"/>
                <a:cs typeface="Arial" panose="020B0604020202020204" pitchFamily="34" charset="0"/>
              </a:defRPr>
            </a:lvl1pPr>
          </a:lstStyle>
          <a:p>
            <a:pPr>
              <a:defRPr/>
            </a:pPr>
            <a:endParaRPr lang="en-AU"/>
          </a:p>
        </p:txBody>
      </p:sp>
      <p:sp>
        <p:nvSpPr>
          <p:cNvPr id="10" name="Slide Number Placeholder 6"/>
          <p:cNvSpPr>
            <a:spLocks noGrp="1"/>
          </p:cNvSpPr>
          <p:nvPr>
            <p:ph type="sldNum" sz="quarter" idx="12"/>
          </p:nvPr>
        </p:nvSpPr>
        <p:spPr/>
        <p:txBody>
          <a:bodyPr/>
          <a:lstStyle>
            <a:lvl1pPr eaLnBrk="0" hangingPunct="0">
              <a:defRPr>
                <a:solidFill>
                  <a:srgbClr val="FFFFFF"/>
                </a:solidFill>
                <a:latin typeface="Trebuchet MS" panose="020B0603020202020204" pitchFamily="34" charset="0"/>
                <a:cs typeface="Arial" panose="020B0604020202020204" pitchFamily="34" charset="0"/>
              </a:defRPr>
            </a:lvl1pPr>
          </a:lstStyle>
          <a:p>
            <a:pPr>
              <a:defRPr/>
            </a:pPr>
            <a:fld id="{5BF602DE-2DF2-44F8-A3A6-1E9A0CFE51A8}" type="slidenum">
              <a:rPr lang="en-AU" altLang="en-US"/>
              <a:pPr>
                <a:defRPr/>
              </a:pPr>
              <a:t>‹#›</a:t>
            </a:fld>
            <a:endParaRPr lang="en-AU" altLang="en-US"/>
          </a:p>
        </p:txBody>
      </p:sp>
    </p:spTree>
    <p:extLst>
      <p:ext uri="{BB962C8B-B14F-4D97-AF65-F5344CB8AC3E}">
        <p14:creationId xmlns:p14="http://schemas.microsoft.com/office/powerpoint/2010/main" val="1278545755"/>
      </p:ext>
    </p:extLst>
  </p:cSld>
  <p:clrMapOvr>
    <a:overrideClrMapping bg1="lt1" tx1="dk1" bg2="lt2" tx2="dk2" accent1="accent1" accent2="accent2" accent3="accent3" accent4="accent4" accent5="accent5" accent6="accent6" hlink="hlink" folHlink="folHlink"/>
  </p:clrMapOvr>
  <p:transition spd="med">
    <p:fade thruBlk="1"/>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solidFill>
          <a:schemeClr val="bg2"/>
        </a:solidFill>
        <a:effectLst/>
      </p:bgPr>
    </p:bg>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useBgFill="1">
        <p:nvSpPr>
          <p:cNvPr id="6" name="Rectangle 5"/>
          <p:cNvSpPr/>
          <p:nvPr/>
        </p:nvSpPr>
        <p:spPr>
          <a:xfrm>
            <a:off x="7010400" y="150813"/>
            <a:ext cx="1981200" cy="65563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en-US" smtClean="0"/>
              <a:t>Click to edit Master title style</a:t>
            </a:r>
            <a:endParaRPr lang="en-US" dirty="0"/>
          </a:p>
        </p:txBody>
      </p:sp>
      <p:sp>
        <p:nvSpPr>
          <p:cNvPr id="7" name="Date Placeholder 4"/>
          <p:cNvSpPr>
            <a:spLocks noGrp="1"/>
          </p:cNvSpPr>
          <p:nvPr>
            <p:ph type="dt" sz="half" idx="10"/>
          </p:nvPr>
        </p:nvSpPr>
        <p:spPr/>
        <p:txBody>
          <a:bodyPr/>
          <a:lstStyle>
            <a:lvl1pPr eaLnBrk="0" hangingPunct="0">
              <a:defRPr>
                <a:solidFill>
                  <a:srgbClr val="DEF5FA"/>
                </a:solidFill>
                <a:latin typeface="Trebuchet MS" panose="020B0603020202020204" pitchFamily="34" charset="0"/>
                <a:cs typeface="Arial" panose="020B0604020202020204" pitchFamily="34" charset="0"/>
              </a:defRPr>
            </a:lvl1pPr>
          </a:lstStyle>
          <a:p>
            <a:pPr>
              <a:defRPr/>
            </a:pPr>
            <a:endParaRPr lang="en-AU"/>
          </a:p>
        </p:txBody>
      </p:sp>
      <p:sp>
        <p:nvSpPr>
          <p:cNvPr id="8" name="Footer Placeholder 5"/>
          <p:cNvSpPr>
            <a:spLocks noGrp="1"/>
          </p:cNvSpPr>
          <p:nvPr>
            <p:ph type="ftr" sz="quarter" idx="11"/>
          </p:nvPr>
        </p:nvSpPr>
        <p:spPr/>
        <p:txBody>
          <a:bodyPr/>
          <a:lstStyle>
            <a:lvl1pPr eaLnBrk="0" hangingPunct="0">
              <a:defRPr>
                <a:solidFill>
                  <a:srgbClr val="DEF5FA"/>
                </a:solidFill>
                <a:latin typeface="Trebuchet MS" panose="020B0603020202020204" pitchFamily="34" charset="0"/>
                <a:cs typeface="Arial" panose="020B0604020202020204" pitchFamily="34" charset="0"/>
              </a:defRPr>
            </a:lvl1pPr>
          </a:lstStyle>
          <a:p>
            <a:pPr>
              <a:defRPr/>
            </a:pPr>
            <a:endParaRPr lang="en-AU"/>
          </a:p>
        </p:txBody>
      </p:sp>
      <p:sp>
        <p:nvSpPr>
          <p:cNvPr id="9" name="Slide Number Placeholder 6"/>
          <p:cNvSpPr>
            <a:spLocks noGrp="1"/>
          </p:cNvSpPr>
          <p:nvPr>
            <p:ph type="sldNum" sz="quarter" idx="12"/>
          </p:nvPr>
        </p:nvSpPr>
        <p:spPr/>
        <p:txBody>
          <a:bodyPr/>
          <a:lstStyle>
            <a:lvl1pPr eaLnBrk="0" hangingPunct="0">
              <a:defRPr>
                <a:solidFill>
                  <a:srgbClr val="DEF5FA"/>
                </a:solidFill>
                <a:latin typeface="Trebuchet MS" panose="020B0603020202020204" pitchFamily="34" charset="0"/>
                <a:cs typeface="Arial" panose="020B0604020202020204" pitchFamily="34" charset="0"/>
              </a:defRPr>
            </a:lvl1pPr>
          </a:lstStyle>
          <a:p>
            <a:pPr>
              <a:defRPr/>
            </a:pPr>
            <a:fld id="{6243B408-C3D0-440D-B438-4448EC253D21}" type="slidenum">
              <a:rPr lang="en-AU" altLang="en-US"/>
              <a:pPr>
                <a:defRPr/>
              </a:pPr>
              <a:t>‹#›</a:t>
            </a:fld>
            <a:endParaRPr lang="en-AU" altLang="en-US"/>
          </a:p>
        </p:txBody>
      </p:sp>
    </p:spTree>
    <p:extLst>
      <p:ext uri="{BB962C8B-B14F-4D97-AF65-F5344CB8AC3E}">
        <p14:creationId xmlns:p14="http://schemas.microsoft.com/office/powerpoint/2010/main" val="1697286921"/>
      </p:ext>
    </p:extLst>
  </p:cSld>
  <p:clrMapOvr>
    <a:overrideClrMapping bg1="dk1" tx1="lt1" bg2="dk2" tx2="lt2" accent1="accent1" accent2="accent2" accent3="accent3" accent4="accent4" accent5="accent5" accent6="accent6" hlink="hlink" folHlink="folHlink"/>
  </p:clrMapOvr>
  <p:transition spd="med">
    <p:fade thruBlk="1"/>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hangingPunct="0">
              <a:defRPr>
                <a:latin typeface="Trebuchet MS" panose="020B0603020202020204" pitchFamily="34" charset="0"/>
                <a:cs typeface="Arial" panose="020B0604020202020204" pitchFamily="34" charset="0"/>
              </a:defRPr>
            </a:lvl1pPr>
          </a:lstStyle>
          <a:p>
            <a:pPr>
              <a:defRPr/>
            </a:pPr>
            <a:endParaRPr lang="en-AU"/>
          </a:p>
        </p:txBody>
      </p:sp>
      <p:sp>
        <p:nvSpPr>
          <p:cNvPr id="5" name="Footer Placeholder 4"/>
          <p:cNvSpPr>
            <a:spLocks noGrp="1"/>
          </p:cNvSpPr>
          <p:nvPr>
            <p:ph type="ftr" sz="quarter" idx="11"/>
          </p:nvPr>
        </p:nvSpPr>
        <p:spPr/>
        <p:txBody>
          <a:bodyPr/>
          <a:lstStyle>
            <a:lvl1pPr eaLnBrk="0" hangingPunct="0">
              <a:defRPr>
                <a:latin typeface="Trebuchet MS" panose="020B0603020202020204" pitchFamily="34" charset="0"/>
                <a:cs typeface="Arial" panose="020B0604020202020204" pitchFamily="34" charset="0"/>
              </a:defRPr>
            </a:lvl1pPr>
          </a:lstStyle>
          <a:p>
            <a:pPr>
              <a:defRPr/>
            </a:pPr>
            <a:endParaRPr lang="en-AU"/>
          </a:p>
        </p:txBody>
      </p:sp>
      <p:sp>
        <p:nvSpPr>
          <p:cNvPr id="6" name="Slide Number Placeholder 5"/>
          <p:cNvSpPr>
            <a:spLocks noGrp="1"/>
          </p:cNvSpPr>
          <p:nvPr>
            <p:ph type="sldNum" sz="quarter" idx="12"/>
          </p:nvPr>
        </p:nvSpPr>
        <p:spPr/>
        <p:txBody>
          <a:bodyPr/>
          <a:lstStyle>
            <a:lvl1pPr eaLnBrk="0" hangingPunct="0">
              <a:defRPr>
                <a:latin typeface="Trebuchet MS" panose="020B0603020202020204" pitchFamily="34" charset="0"/>
                <a:cs typeface="Arial" panose="020B0604020202020204" pitchFamily="34" charset="0"/>
              </a:defRPr>
            </a:lvl1pPr>
          </a:lstStyle>
          <a:p>
            <a:pPr>
              <a:defRPr/>
            </a:pPr>
            <a:fld id="{C54725AB-BD72-4513-95C6-10ECCB59824C}" type="slidenum">
              <a:rPr lang="en-AU" altLang="en-US"/>
              <a:pPr>
                <a:defRPr/>
              </a:pPr>
              <a:t>‹#›</a:t>
            </a:fld>
            <a:endParaRPr lang="en-AU" altLang="en-US"/>
          </a:p>
        </p:txBody>
      </p:sp>
    </p:spTree>
    <p:extLst>
      <p:ext uri="{BB962C8B-B14F-4D97-AF65-F5344CB8AC3E}">
        <p14:creationId xmlns:p14="http://schemas.microsoft.com/office/powerpoint/2010/main" val="3036712281"/>
      </p:ext>
    </p:extLst>
  </p:cSld>
  <p:clrMapOvr>
    <a:masterClrMapping/>
  </p:clrMapOvr>
  <p:transition spd="med">
    <p:fade thruBlk="1"/>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a:xfrm>
            <a:off x="152400" y="147638"/>
            <a:ext cx="6705600" cy="65563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5" name="Rectangle 4"/>
          <p:cNvSpPr/>
          <p:nvPr/>
        </p:nvSpPr>
        <p:spPr>
          <a:xfrm>
            <a:off x="7010400" y="147638"/>
            <a:ext cx="1955800" cy="65563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 name="Vertical Title 1"/>
          <p:cNvSpPr>
            <a:spLocks noGrp="1"/>
          </p:cNvSpPr>
          <p:nvPr>
            <p:ph type="title" orient="vert"/>
          </p:nvPr>
        </p:nvSpPr>
        <p:spPr>
          <a:xfrm>
            <a:off x="7162800" y="274638"/>
            <a:ext cx="1676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Date Placeholder 3"/>
          <p:cNvSpPr>
            <a:spLocks noGrp="1"/>
          </p:cNvSpPr>
          <p:nvPr>
            <p:ph type="dt" sz="half" idx="10"/>
          </p:nvPr>
        </p:nvSpPr>
        <p:spPr/>
        <p:txBody>
          <a:bodyPr/>
          <a:lstStyle>
            <a:lvl1pPr eaLnBrk="0" hangingPunct="0">
              <a:defRPr>
                <a:latin typeface="Trebuchet MS" panose="020B0603020202020204" pitchFamily="34" charset="0"/>
                <a:cs typeface="Arial" panose="020B0604020202020204" pitchFamily="34" charset="0"/>
              </a:defRPr>
            </a:lvl1pPr>
          </a:lstStyle>
          <a:p>
            <a:pPr>
              <a:defRPr/>
            </a:pPr>
            <a:endParaRPr lang="en-AU"/>
          </a:p>
        </p:txBody>
      </p:sp>
      <p:sp>
        <p:nvSpPr>
          <p:cNvPr id="7" name="Footer Placeholder 4"/>
          <p:cNvSpPr>
            <a:spLocks noGrp="1"/>
          </p:cNvSpPr>
          <p:nvPr>
            <p:ph type="ftr" sz="quarter" idx="11"/>
          </p:nvPr>
        </p:nvSpPr>
        <p:spPr/>
        <p:txBody>
          <a:bodyPr/>
          <a:lstStyle>
            <a:lvl1pPr eaLnBrk="0" hangingPunct="0">
              <a:defRPr>
                <a:latin typeface="Trebuchet MS" panose="020B0603020202020204" pitchFamily="34" charset="0"/>
                <a:cs typeface="Arial" panose="020B0604020202020204" pitchFamily="34" charset="0"/>
              </a:defRPr>
            </a:lvl1pPr>
          </a:lstStyle>
          <a:p>
            <a:pPr>
              <a:defRPr/>
            </a:pPr>
            <a:endParaRPr lang="en-AU"/>
          </a:p>
        </p:txBody>
      </p:sp>
      <p:sp>
        <p:nvSpPr>
          <p:cNvPr id="8" name="Slide Number Placeholder 5"/>
          <p:cNvSpPr>
            <a:spLocks noGrp="1"/>
          </p:cNvSpPr>
          <p:nvPr>
            <p:ph type="sldNum" sz="quarter" idx="12"/>
          </p:nvPr>
        </p:nvSpPr>
        <p:spPr/>
        <p:txBody>
          <a:bodyPr/>
          <a:lstStyle>
            <a:lvl1pPr eaLnBrk="0" hangingPunct="0">
              <a:defRPr>
                <a:solidFill>
                  <a:srgbClr val="DEF5FA"/>
                </a:solidFill>
                <a:latin typeface="Trebuchet MS" panose="020B0603020202020204" pitchFamily="34" charset="0"/>
                <a:cs typeface="Arial" panose="020B0604020202020204" pitchFamily="34" charset="0"/>
              </a:defRPr>
            </a:lvl1pPr>
          </a:lstStyle>
          <a:p>
            <a:pPr>
              <a:defRPr/>
            </a:pPr>
            <a:fld id="{27CA0EFC-18F4-4035-A33F-03ECB1364FA3}" type="slidenum">
              <a:rPr lang="en-AU" altLang="en-US"/>
              <a:pPr>
                <a:defRPr/>
              </a:pPr>
              <a:t>‹#›</a:t>
            </a:fld>
            <a:endParaRPr lang="en-AU" altLang="en-US"/>
          </a:p>
        </p:txBody>
      </p:sp>
    </p:spTree>
    <p:extLst>
      <p:ext uri="{BB962C8B-B14F-4D97-AF65-F5344CB8AC3E}">
        <p14:creationId xmlns:p14="http://schemas.microsoft.com/office/powerpoint/2010/main" val="655798015"/>
      </p:ext>
    </p:extLst>
  </p:cSld>
  <p:clrMapOvr>
    <a:masterClrMapping/>
  </p:clrMapOvr>
  <p:transition spd="med">
    <p:fade thruBlk="1"/>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5" name="Rectangle 4"/>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6" name="Rectangle 5"/>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7" name="Oval 6"/>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817581" y="3132290"/>
            <a:ext cx="7175351" cy="1793167"/>
          </a:xfrm>
          <a:effectLst/>
        </p:spPr>
        <p:txBody>
          <a:bodyPr/>
          <a:lstStyle>
            <a:lvl1pPr marL="640080" indent="-457200" algn="l">
              <a:defRPr sz="5400"/>
            </a:lvl1pPr>
          </a:lstStyle>
          <a:p>
            <a:r>
              <a:rPr lang="en-US" smtClean="0"/>
              <a:t>Click to edit Master title style</a:t>
            </a:r>
            <a:endParaRPr lang="en-US" dirty="0"/>
          </a:p>
        </p:txBody>
      </p:sp>
      <p:sp>
        <p:nvSpPr>
          <p:cNvPr id="8" name="Date Placeholder 3"/>
          <p:cNvSpPr>
            <a:spLocks noGrp="1"/>
          </p:cNvSpPr>
          <p:nvPr>
            <p:ph type="dt" sz="half" idx="10"/>
          </p:nvPr>
        </p:nvSpPr>
        <p:spPr/>
        <p:txBody>
          <a:bodyPr/>
          <a:lstStyle>
            <a:lvl1pPr>
              <a:defRPr/>
            </a:lvl1pPr>
          </a:lstStyle>
          <a:p>
            <a:pPr>
              <a:defRPr/>
            </a:pPr>
            <a:fld id="{48BF193C-85B5-49C7-8156-2A6DFD023B40}" type="datetimeFigureOut">
              <a:rPr lang="en-AU">
                <a:solidFill>
                  <a:prstClr val="black">
                    <a:lumMod val="50000"/>
                    <a:lumOff val="50000"/>
                  </a:prstClr>
                </a:solidFill>
              </a:rPr>
              <a:pPr>
                <a:defRPr/>
              </a:pPr>
              <a:t>21/07/2015</a:t>
            </a:fld>
            <a:endParaRPr lang="en-AU">
              <a:solidFill>
                <a:prstClr val="black">
                  <a:lumMod val="50000"/>
                  <a:lumOff val="50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AU">
              <a:solidFill>
                <a:prstClr val="black">
                  <a:lumMod val="50000"/>
                  <a:lumOff val="50000"/>
                </a:prstClr>
              </a:solidFill>
            </a:endParaRPr>
          </a:p>
        </p:txBody>
      </p:sp>
      <p:sp>
        <p:nvSpPr>
          <p:cNvPr id="10" name="Slide Number Placeholder 5"/>
          <p:cNvSpPr>
            <a:spLocks noGrp="1"/>
          </p:cNvSpPr>
          <p:nvPr>
            <p:ph type="sldNum" sz="quarter" idx="12"/>
          </p:nvPr>
        </p:nvSpPr>
        <p:spPr/>
        <p:txBody>
          <a:bodyPr/>
          <a:lstStyle>
            <a:lvl1pPr>
              <a:defRPr/>
            </a:lvl1pPr>
          </a:lstStyle>
          <a:p>
            <a:pPr>
              <a:defRPr/>
            </a:pPr>
            <a:fld id="{F3A3B9F6-34A4-4EC5-88AE-AC33EE52F783}" type="slidenum">
              <a:rPr lang="en-AU" altLang="en-US"/>
              <a:pPr>
                <a:defRPr/>
              </a:pPr>
              <a:t>‹#›</a:t>
            </a:fld>
            <a:endParaRPr lang="en-AU" altLang="en-US"/>
          </a:p>
        </p:txBody>
      </p:sp>
    </p:spTree>
    <p:extLst>
      <p:ext uri="{BB962C8B-B14F-4D97-AF65-F5344CB8AC3E}">
        <p14:creationId xmlns:p14="http://schemas.microsoft.com/office/powerpoint/2010/main" val="387926239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4"/>
          </p:nvPr>
        </p:nvSpPr>
        <p:spPr/>
        <p:txBody>
          <a:bodyPr/>
          <a:lstStyle>
            <a:lvl1pPr>
              <a:defRPr/>
            </a:lvl1pPr>
          </a:lstStyle>
          <a:p>
            <a:pPr>
              <a:defRPr/>
            </a:pPr>
            <a:fld id="{0E28B4A2-4BDA-45C9-A6C1-8FEDD94DE71F}" type="datetimeFigureOut">
              <a:rPr lang="en-AU">
                <a:solidFill>
                  <a:prstClr val="black">
                    <a:lumMod val="50000"/>
                    <a:lumOff val="50000"/>
                  </a:prstClr>
                </a:solidFill>
              </a:rPr>
              <a:pPr>
                <a:defRPr/>
              </a:pPr>
              <a:t>21/07/2015</a:t>
            </a:fld>
            <a:endParaRPr lang="en-AU">
              <a:solidFill>
                <a:prstClr val="black">
                  <a:lumMod val="50000"/>
                  <a:lumOff val="50000"/>
                </a:prstClr>
              </a:solidFill>
            </a:endParaRPr>
          </a:p>
        </p:txBody>
      </p:sp>
      <p:sp>
        <p:nvSpPr>
          <p:cNvPr id="5" name="Footer Placeholder 4"/>
          <p:cNvSpPr>
            <a:spLocks noGrp="1"/>
          </p:cNvSpPr>
          <p:nvPr>
            <p:ph type="ftr" sz="quarter" idx="15"/>
          </p:nvPr>
        </p:nvSpPr>
        <p:spPr/>
        <p:txBody>
          <a:bodyPr/>
          <a:lstStyle>
            <a:lvl1pPr>
              <a:defRPr/>
            </a:lvl1pPr>
          </a:lstStyle>
          <a:p>
            <a:pPr>
              <a:defRPr/>
            </a:pPr>
            <a:endParaRPr lang="en-AU">
              <a:solidFill>
                <a:prstClr val="black">
                  <a:lumMod val="50000"/>
                  <a:lumOff val="50000"/>
                </a:prstClr>
              </a:solidFill>
            </a:endParaRPr>
          </a:p>
        </p:txBody>
      </p:sp>
      <p:sp>
        <p:nvSpPr>
          <p:cNvPr id="6" name="Slide Number Placeholder 5"/>
          <p:cNvSpPr>
            <a:spLocks noGrp="1"/>
          </p:cNvSpPr>
          <p:nvPr>
            <p:ph type="sldNum" sz="quarter" idx="16"/>
          </p:nvPr>
        </p:nvSpPr>
        <p:spPr/>
        <p:txBody>
          <a:bodyPr/>
          <a:lstStyle>
            <a:lvl1pPr>
              <a:defRPr/>
            </a:lvl1pPr>
          </a:lstStyle>
          <a:p>
            <a:pPr>
              <a:defRPr/>
            </a:pPr>
            <a:fld id="{C2C3DB0A-1D94-4990-91C3-A57889B6E9B5}" type="slidenum">
              <a:rPr lang="en-AU" altLang="en-US"/>
              <a:pPr>
                <a:defRPr/>
              </a:pPr>
              <a:t>‹#›</a:t>
            </a:fld>
            <a:endParaRPr lang="en-AU" altLang="en-US"/>
          </a:p>
        </p:txBody>
      </p:sp>
    </p:spTree>
    <p:extLst>
      <p:ext uri="{BB962C8B-B14F-4D97-AF65-F5344CB8AC3E}">
        <p14:creationId xmlns:p14="http://schemas.microsoft.com/office/powerpoint/2010/main" val="346638084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5" name="Rectangle 4"/>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6" name="Rectangle 5"/>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7" name="Oval 6"/>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8" name="Date Placeholder 3"/>
          <p:cNvSpPr>
            <a:spLocks noGrp="1"/>
          </p:cNvSpPr>
          <p:nvPr>
            <p:ph type="dt" sz="half" idx="10"/>
          </p:nvPr>
        </p:nvSpPr>
        <p:spPr/>
        <p:txBody>
          <a:bodyPr/>
          <a:lstStyle>
            <a:lvl1pPr>
              <a:defRPr/>
            </a:lvl1pPr>
          </a:lstStyle>
          <a:p>
            <a:pPr>
              <a:defRPr/>
            </a:pPr>
            <a:fld id="{E2A949AD-24B6-4754-AA98-BF60B9EB5957}" type="datetimeFigureOut">
              <a:rPr lang="en-AU">
                <a:solidFill>
                  <a:prstClr val="black">
                    <a:lumMod val="50000"/>
                    <a:lumOff val="50000"/>
                  </a:prstClr>
                </a:solidFill>
              </a:rPr>
              <a:pPr>
                <a:defRPr/>
              </a:pPr>
              <a:t>21/07/2015</a:t>
            </a:fld>
            <a:endParaRPr lang="en-AU">
              <a:solidFill>
                <a:prstClr val="black">
                  <a:lumMod val="50000"/>
                  <a:lumOff val="50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AU">
              <a:solidFill>
                <a:prstClr val="black">
                  <a:lumMod val="50000"/>
                  <a:lumOff val="50000"/>
                </a:prstClr>
              </a:solidFill>
            </a:endParaRPr>
          </a:p>
        </p:txBody>
      </p:sp>
      <p:sp>
        <p:nvSpPr>
          <p:cNvPr id="10" name="Slide Number Placeholder 5"/>
          <p:cNvSpPr>
            <a:spLocks noGrp="1"/>
          </p:cNvSpPr>
          <p:nvPr>
            <p:ph type="sldNum" sz="quarter" idx="12"/>
          </p:nvPr>
        </p:nvSpPr>
        <p:spPr/>
        <p:txBody>
          <a:bodyPr/>
          <a:lstStyle>
            <a:lvl1pPr>
              <a:defRPr/>
            </a:lvl1pPr>
          </a:lstStyle>
          <a:p>
            <a:pPr>
              <a:defRPr/>
            </a:pPr>
            <a:fld id="{670ACD6A-2579-425C-A0A2-F4CEF585798E}" type="slidenum">
              <a:rPr lang="en-AU" altLang="en-US"/>
              <a:pPr>
                <a:defRPr/>
              </a:pPr>
              <a:t>‹#›</a:t>
            </a:fld>
            <a:endParaRPr lang="en-AU" altLang="en-US"/>
          </a:p>
        </p:txBody>
      </p:sp>
    </p:spTree>
    <p:extLst>
      <p:ext uri="{BB962C8B-B14F-4D97-AF65-F5344CB8AC3E}">
        <p14:creationId xmlns:p14="http://schemas.microsoft.com/office/powerpoint/2010/main" val="105016936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5"/>
          </p:nvPr>
        </p:nvSpPr>
        <p:spPr/>
        <p:txBody>
          <a:bodyPr/>
          <a:lstStyle>
            <a:lvl1pPr>
              <a:defRPr/>
            </a:lvl1pPr>
          </a:lstStyle>
          <a:p>
            <a:pPr>
              <a:defRPr/>
            </a:pPr>
            <a:fld id="{1B77CD80-DC76-4629-94F0-4E834E010926}" type="datetimeFigureOut">
              <a:rPr lang="en-AU">
                <a:solidFill>
                  <a:prstClr val="black">
                    <a:lumMod val="50000"/>
                    <a:lumOff val="50000"/>
                  </a:prstClr>
                </a:solidFill>
              </a:rPr>
              <a:pPr>
                <a:defRPr/>
              </a:pPr>
              <a:t>21/07/2015</a:t>
            </a:fld>
            <a:endParaRPr lang="en-AU">
              <a:solidFill>
                <a:prstClr val="black">
                  <a:lumMod val="50000"/>
                  <a:lumOff val="50000"/>
                </a:prstClr>
              </a:solidFill>
            </a:endParaRPr>
          </a:p>
        </p:txBody>
      </p:sp>
      <p:sp>
        <p:nvSpPr>
          <p:cNvPr id="6" name="Footer Placeholder 4"/>
          <p:cNvSpPr>
            <a:spLocks noGrp="1"/>
          </p:cNvSpPr>
          <p:nvPr>
            <p:ph type="ftr" sz="quarter" idx="16"/>
          </p:nvPr>
        </p:nvSpPr>
        <p:spPr/>
        <p:txBody>
          <a:bodyPr/>
          <a:lstStyle>
            <a:lvl1pPr>
              <a:defRPr/>
            </a:lvl1pPr>
          </a:lstStyle>
          <a:p>
            <a:pPr>
              <a:defRPr/>
            </a:pPr>
            <a:endParaRPr lang="en-AU">
              <a:solidFill>
                <a:prstClr val="black">
                  <a:lumMod val="50000"/>
                  <a:lumOff val="50000"/>
                </a:prstClr>
              </a:solidFill>
            </a:endParaRPr>
          </a:p>
        </p:txBody>
      </p:sp>
      <p:sp>
        <p:nvSpPr>
          <p:cNvPr id="7" name="Slide Number Placeholder 5"/>
          <p:cNvSpPr>
            <a:spLocks noGrp="1"/>
          </p:cNvSpPr>
          <p:nvPr>
            <p:ph type="sldNum" sz="quarter" idx="17"/>
          </p:nvPr>
        </p:nvSpPr>
        <p:spPr/>
        <p:txBody>
          <a:bodyPr/>
          <a:lstStyle>
            <a:lvl1pPr>
              <a:defRPr/>
            </a:lvl1pPr>
          </a:lstStyle>
          <a:p>
            <a:pPr>
              <a:defRPr/>
            </a:pPr>
            <a:fld id="{6B41D52E-2DDD-4AE8-AC0C-7A862D3B9575}" type="slidenum">
              <a:rPr lang="en-AU" altLang="en-US"/>
              <a:pPr>
                <a:defRPr/>
              </a:pPr>
              <a:t>‹#›</a:t>
            </a:fld>
            <a:endParaRPr lang="en-AU" altLang="en-US"/>
          </a:p>
        </p:txBody>
      </p:sp>
    </p:spTree>
    <p:extLst>
      <p:ext uri="{BB962C8B-B14F-4D97-AF65-F5344CB8AC3E}">
        <p14:creationId xmlns:p14="http://schemas.microsoft.com/office/powerpoint/2010/main" val="29274242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3"/>
          <p:cNvSpPr>
            <a:spLocks noGrp="1"/>
          </p:cNvSpPr>
          <p:nvPr>
            <p:ph type="dt" sz="half" idx="10"/>
          </p:nvPr>
        </p:nvSpPr>
        <p:spPr/>
        <p:txBody>
          <a:bodyPr/>
          <a:lstStyle>
            <a:lvl1pPr>
              <a:defRPr/>
            </a:lvl1pPr>
          </a:lstStyle>
          <a:p>
            <a:pPr>
              <a:defRPr/>
            </a:pPr>
            <a:fld id="{344008C4-F938-4750-86F4-D43C543D70EF}" type="datetime1">
              <a:rPr lang="en-US" smtClean="0"/>
              <a:pPr>
                <a:defRPr/>
              </a:pPr>
              <a:t>7/21/2015</a:t>
            </a:fld>
            <a:endParaRPr lang="en-AU"/>
          </a:p>
        </p:txBody>
      </p:sp>
      <p:sp>
        <p:nvSpPr>
          <p:cNvPr id="6" name="Footer Placeholder 4"/>
          <p:cNvSpPr>
            <a:spLocks noGrp="1"/>
          </p:cNvSpPr>
          <p:nvPr>
            <p:ph type="ftr" sz="quarter" idx="11"/>
          </p:nvPr>
        </p:nvSpPr>
        <p:spPr/>
        <p:txBody>
          <a:bodyPr/>
          <a:lstStyle>
            <a:lvl1pPr>
              <a:defRPr/>
            </a:lvl1pPr>
          </a:lstStyle>
          <a:p>
            <a:pPr>
              <a:defRPr/>
            </a:pPr>
            <a:r>
              <a:rPr lang="en-AU" smtClean="0"/>
              <a:t>maureen.dollard@unisa.edu.au</a:t>
            </a:r>
            <a:endParaRPr lang="en-AU"/>
          </a:p>
        </p:txBody>
      </p:sp>
      <p:sp>
        <p:nvSpPr>
          <p:cNvPr id="7" name="Slide Number Placeholder 5"/>
          <p:cNvSpPr>
            <a:spLocks noGrp="1"/>
          </p:cNvSpPr>
          <p:nvPr>
            <p:ph type="sldNum" sz="quarter" idx="12"/>
          </p:nvPr>
        </p:nvSpPr>
        <p:spPr/>
        <p:txBody>
          <a:bodyPr/>
          <a:lstStyle>
            <a:lvl1pPr>
              <a:defRPr/>
            </a:lvl1pPr>
          </a:lstStyle>
          <a:p>
            <a:pPr>
              <a:defRPr/>
            </a:pPr>
            <a:fld id="{20C60796-35E2-4837-A30A-625A12D98B47}" type="slidenum">
              <a:rPr lang="en-AU"/>
              <a:pPr>
                <a:defRPr/>
              </a:pPr>
              <a:t>‹#›</a:t>
            </a:fld>
            <a:endParaRPr lang="en-AU"/>
          </a:p>
        </p:txBody>
      </p:sp>
    </p:spTree>
    <p:extLst>
      <p:ext uri="{BB962C8B-B14F-4D97-AF65-F5344CB8AC3E}">
        <p14:creationId xmlns:p14="http://schemas.microsoft.com/office/powerpoint/2010/main" val="146453365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9"/>
          <p:cNvSpPr>
            <a:spLocks noGrp="1"/>
          </p:cNvSpPr>
          <p:nvPr>
            <p:ph type="title"/>
          </p:nvPr>
        </p:nvSpPr>
        <p:spPr/>
        <p:txBody>
          <a:bodyPr/>
          <a:lstStyle/>
          <a:p>
            <a:r>
              <a:rPr lang="en-US" smtClean="0"/>
              <a:t>Click to edit Master title style</a:t>
            </a:r>
            <a:endParaRPr lang="en-US" dirty="0"/>
          </a:p>
        </p:txBody>
      </p:sp>
      <p:sp>
        <p:nvSpPr>
          <p:cNvPr id="7" name="Date Placeholder 3"/>
          <p:cNvSpPr>
            <a:spLocks noGrp="1"/>
          </p:cNvSpPr>
          <p:nvPr>
            <p:ph type="dt" sz="half" idx="10"/>
          </p:nvPr>
        </p:nvSpPr>
        <p:spPr/>
        <p:txBody>
          <a:bodyPr/>
          <a:lstStyle>
            <a:lvl1pPr>
              <a:defRPr/>
            </a:lvl1pPr>
          </a:lstStyle>
          <a:p>
            <a:pPr>
              <a:defRPr/>
            </a:pPr>
            <a:fld id="{3D6BC996-3579-4B19-BEA2-83CC280E20FC}" type="datetimeFigureOut">
              <a:rPr lang="en-AU">
                <a:solidFill>
                  <a:prstClr val="black">
                    <a:lumMod val="50000"/>
                    <a:lumOff val="50000"/>
                  </a:prstClr>
                </a:solidFill>
              </a:rPr>
              <a:pPr>
                <a:defRPr/>
              </a:pPr>
              <a:t>21/07/2015</a:t>
            </a:fld>
            <a:endParaRPr lang="en-AU">
              <a:solidFill>
                <a:prstClr val="black">
                  <a:lumMod val="50000"/>
                  <a:lumOff val="50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AU">
              <a:solidFill>
                <a:prstClr val="black">
                  <a:lumMod val="50000"/>
                  <a:lumOff val="50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74877A3E-F5BF-43B9-8B28-42B2D585AF65}" type="slidenum">
              <a:rPr lang="en-AU" altLang="en-US"/>
              <a:pPr>
                <a:defRPr/>
              </a:pPr>
              <a:t>‹#›</a:t>
            </a:fld>
            <a:endParaRPr lang="en-AU" altLang="en-US"/>
          </a:p>
        </p:txBody>
      </p:sp>
    </p:spTree>
    <p:extLst>
      <p:ext uri="{BB962C8B-B14F-4D97-AF65-F5344CB8AC3E}">
        <p14:creationId xmlns:p14="http://schemas.microsoft.com/office/powerpoint/2010/main" val="360905910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1D93F699-83F7-43DE-8211-975EE1D79CA8}" type="datetimeFigureOut">
              <a:rPr lang="en-AU">
                <a:solidFill>
                  <a:prstClr val="black">
                    <a:lumMod val="50000"/>
                    <a:lumOff val="50000"/>
                  </a:prstClr>
                </a:solidFill>
              </a:rPr>
              <a:pPr>
                <a:defRPr/>
              </a:pPr>
              <a:t>21/07/2015</a:t>
            </a:fld>
            <a:endParaRPr lang="en-AU">
              <a:solidFill>
                <a:prstClr val="black">
                  <a:lumMod val="50000"/>
                  <a:lumOff val="50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AU">
              <a:solidFill>
                <a:prstClr val="black">
                  <a:lumMod val="50000"/>
                  <a:lumOff val="50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E40FF9BC-90B7-42CC-8F5D-3857BE0CB9BD}" type="slidenum">
              <a:rPr lang="en-AU" altLang="en-US"/>
              <a:pPr>
                <a:defRPr/>
              </a:pPr>
              <a:t>‹#›</a:t>
            </a:fld>
            <a:endParaRPr lang="en-AU" altLang="en-US"/>
          </a:p>
        </p:txBody>
      </p:sp>
    </p:spTree>
    <p:extLst>
      <p:ext uri="{BB962C8B-B14F-4D97-AF65-F5344CB8AC3E}">
        <p14:creationId xmlns:p14="http://schemas.microsoft.com/office/powerpoint/2010/main" val="399322088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ADBA535-6EE6-4FD0-9912-0690E1631C3F}" type="datetimeFigureOut">
              <a:rPr lang="en-AU">
                <a:solidFill>
                  <a:prstClr val="black">
                    <a:lumMod val="50000"/>
                    <a:lumOff val="50000"/>
                  </a:prstClr>
                </a:solidFill>
              </a:rPr>
              <a:pPr>
                <a:defRPr/>
              </a:pPr>
              <a:t>21/07/2015</a:t>
            </a:fld>
            <a:endParaRPr lang="en-AU">
              <a:solidFill>
                <a:prstClr val="black">
                  <a:lumMod val="50000"/>
                  <a:lumOff val="50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AU">
              <a:solidFill>
                <a:prstClr val="black">
                  <a:lumMod val="50000"/>
                  <a:lumOff val="50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79AA22B7-5D1A-4FEF-86CA-7B0FDB28E311}" type="slidenum">
              <a:rPr lang="en-AU" altLang="en-US"/>
              <a:pPr>
                <a:defRPr/>
              </a:pPr>
              <a:t>‹#›</a:t>
            </a:fld>
            <a:endParaRPr lang="en-AU" altLang="en-US"/>
          </a:p>
        </p:txBody>
      </p:sp>
    </p:spTree>
    <p:extLst>
      <p:ext uri="{BB962C8B-B14F-4D97-AF65-F5344CB8AC3E}">
        <p14:creationId xmlns:p14="http://schemas.microsoft.com/office/powerpoint/2010/main" val="282906088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03EB0AD-D7F4-4529-B242-F3A1A9D88A8B}" type="datetimeFigureOut">
              <a:rPr lang="en-AU">
                <a:solidFill>
                  <a:prstClr val="black">
                    <a:lumMod val="50000"/>
                    <a:lumOff val="50000"/>
                  </a:prstClr>
                </a:solidFill>
              </a:rPr>
              <a:pPr>
                <a:defRPr/>
              </a:pPr>
              <a:t>21/07/2015</a:t>
            </a:fld>
            <a:endParaRPr lang="en-AU">
              <a:solidFill>
                <a:prstClr val="black">
                  <a:lumMod val="50000"/>
                  <a:lumOff val="50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AU">
              <a:solidFill>
                <a:prstClr val="black">
                  <a:lumMod val="50000"/>
                  <a:lumOff val="50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C11A5C39-E753-49B3-9281-5BDEB8864D95}" type="slidenum">
              <a:rPr lang="en-AU" altLang="en-US"/>
              <a:pPr>
                <a:defRPr/>
              </a:pPr>
              <a:t>‹#›</a:t>
            </a:fld>
            <a:endParaRPr lang="en-AU" altLang="en-US"/>
          </a:p>
        </p:txBody>
      </p:sp>
    </p:spTree>
    <p:extLst>
      <p:ext uri="{BB962C8B-B14F-4D97-AF65-F5344CB8AC3E}">
        <p14:creationId xmlns:p14="http://schemas.microsoft.com/office/powerpoint/2010/main" val="284182561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6" name="Rectangle 5"/>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7" name="Rectangle 6"/>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8" name="Oval 7"/>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rtlCol="0">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27268" y="4464421"/>
            <a:ext cx="6383538" cy="1143000"/>
          </a:xfrm>
        </p:spPr>
        <p:txBody>
          <a:bodyPr anchor="b"/>
          <a:lstStyle>
            <a:lvl1pPr algn="l">
              <a:defRPr sz="4600" b="1"/>
            </a:lvl1pPr>
          </a:lstStyle>
          <a:p>
            <a:r>
              <a:rPr lang="en-US" smtClean="0"/>
              <a:t>Click to edit Master title style</a:t>
            </a:r>
            <a:endParaRPr lang="en-US" dirty="0"/>
          </a:p>
        </p:txBody>
      </p:sp>
      <p:sp>
        <p:nvSpPr>
          <p:cNvPr id="9" name="Date Placeholder 4"/>
          <p:cNvSpPr>
            <a:spLocks noGrp="1"/>
          </p:cNvSpPr>
          <p:nvPr>
            <p:ph type="dt" sz="half" idx="10"/>
          </p:nvPr>
        </p:nvSpPr>
        <p:spPr/>
        <p:txBody>
          <a:bodyPr/>
          <a:lstStyle>
            <a:lvl1pPr>
              <a:defRPr/>
            </a:lvl1pPr>
          </a:lstStyle>
          <a:p>
            <a:pPr>
              <a:defRPr/>
            </a:pPr>
            <a:fld id="{D9E8A233-8EF8-4DF8-B3EE-B9A995E79671}" type="datetimeFigureOut">
              <a:rPr lang="en-AU">
                <a:solidFill>
                  <a:prstClr val="black">
                    <a:lumMod val="50000"/>
                    <a:lumOff val="50000"/>
                  </a:prstClr>
                </a:solidFill>
              </a:rPr>
              <a:pPr>
                <a:defRPr/>
              </a:pPr>
              <a:t>21/07/2015</a:t>
            </a:fld>
            <a:endParaRPr lang="en-AU">
              <a:solidFill>
                <a:prstClr val="black">
                  <a:lumMod val="50000"/>
                  <a:lumOff val="50000"/>
                </a:prstClr>
              </a:solidFill>
            </a:endParaRPr>
          </a:p>
        </p:txBody>
      </p:sp>
      <p:sp>
        <p:nvSpPr>
          <p:cNvPr id="10" name="Footer Placeholder 5"/>
          <p:cNvSpPr>
            <a:spLocks noGrp="1"/>
          </p:cNvSpPr>
          <p:nvPr>
            <p:ph type="ftr" sz="quarter" idx="11"/>
          </p:nvPr>
        </p:nvSpPr>
        <p:spPr/>
        <p:txBody>
          <a:bodyPr/>
          <a:lstStyle>
            <a:lvl1pPr>
              <a:defRPr/>
            </a:lvl1pPr>
          </a:lstStyle>
          <a:p>
            <a:pPr>
              <a:defRPr/>
            </a:pPr>
            <a:endParaRPr lang="en-AU">
              <a:solidFill>
                <a:prstClr val="black">
                  <a:lumMod val="50000"/>
                  <a:lumOff val="50000"/>
                </a:prstClr>
              </a:solidFill>
            </a:endParaRPr>
          </a:p>
        </p:txBody>
      </p:sp>
      <p:sp>
        <p:nvSpPr>
          <p:cNvPr id="11" name="Slide Number Placeholder 6"/>
          <p:cNvSpPr>
            <a:spLocks noGrp="1"/>
          </p:cNvSpPr>
          <p:nvPr>
            <p:ph type="sldNum" sz="quarter" idx="12"/>
          </p:nvPr>
        </p:nvSpPr>
        <p:spPr/>
        <p:txBody>
          <a:bodyPr/>
          <a:lstStyle>
            <a:lvl1pPr>
              <a:defRPr/>
            </a:lvl1pPr>
          </a:lstStyle>
          <a:p>
            <a:pPr>
              <a:defRPr/>
            </a:pPr>
            <a:fld id="{2951FBD6-D097-425A-B682-B1D36C039AB0}" type="slidenum">
              <a:rPr lang="en-AU" altLang="en-US"/>
              <a:pPr>
                <a:defRPr/>
              </a:pPr>
              <a:t>‹#›</a:t>
            </a:fld>
            <a:endParaRPr lang="en-AU" altLang="en-US"/>
          </a:p>
        </p:txBody>
      </p:sp>
    </p:spTree>
    <p:extLst>
      <p:ext uri="{BB962C8B-B14F-4D97-AF65-F5344CB8AC3E}">
        <p14:creationId xmlns:p14="http://schemas.microsoft.com/office/powerpoint/2010/main" val="217809454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E863941-5024-4FBC-B000-214444E8AD2C}" type="datetimeFigureOut">
              <a:rPr lang="en-AU">
                <a:solidFill>
                  <a:prstClr val="black">
                    <a:lumMod val="50000"/>
                    <a:lumOff val="50000"/>
                  </a:prstClr>
                </a:solidFill>
              </a:rPr>
              <a:pPr>
                <a:defRPr/>
              </a:pPr>
              <a:t>21/07/2015</a:t>
            </a:fld>
            <a:endParaRPr lang="en-AU">
              <a:solidFill>
                <a:prstClr val="black">
                  <a:lumMod val="50000"/>
                  <a:lumOff val="50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AU">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0B94FAE-644E-4B1E-8243-F849CEA3AA9F}" type="slidenum">
              <a:rPr lang="en-AU" altLang="en-US"/>
              <a:pPr>
                <a:defRPr/>
              </a:pPr>
              <a:t>‹#›</a:t>
            </a:fld>
            <a:endParaRPr lang="en-AU" altLang="en-US"/>
          </a:p>
        </p:txBody>
      </p:sp>
    </p:spTree>
    <p:extLst>
      <p:ext uri="{BB962C8B-B14F-4D97-AF65-F5344CB8AC3E}">
        <p14:creationId xmlns:p14="http://schemas.microsoft.com/office/powerpoint/2010/main" val="57418231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473BC1C2-23CF-400C-AC75-3D465191C940}" type="datetimeFigureOut">
              <a:rPr lang="en-AU">
                <a:solidFill>
                  <a:prstClr val="black">
                    <a:lumMod val="50000"/>
                    <a:lumOff val="50000"/>
                  </a:prstClr>
                </a:solidFill>
              </a:rPr>
              <a:pPr>
                <a:defRPr/>
              </a:pPr>
              <a:t>21/07/2015</a:t>
            </a:fld>
            <a:endParaRPr lang="en-AU">
              <a:solidFill>
                <a:prstClr val="black">
                  <a:lumMod val="50000"/>
                  <a:lumOff val="50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AU">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D360CD4-0EA0-44BD-B2EA-E378B41CBC5D}" type="slidenum">
              <a:rPr lang="en-AU" altLang="en-US"/>
              <a:pPr>
                <a:defRPr/>
              </a:pPr>
              <a:t>‹#›</a:t>
            </a:fld>
            <a:endParaRPr lang="en-AU" altLang="en-US"/>
          </a:p>
        </p:txBody>
      </p:sp>
    </p:spTree>
    <p:extLst>
      <p:ext uri="{BB962C8B-B14F-4D97-AF65-F5344CB8AC3E}">
        <p14:creationId xmlns:p14="http://schemas.microsoft.com/office/powerpoint/2010/main" val="198103975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Trebuchet MS" panose="020B0603020202020204" pitchFamily="34" charset="0"/>
                <a:cs typeface="Arial" panose="020B0604020202020204" pitchFamily="34" charset="0"/>
              </a:defRPr>
            </a:lvl1pPr>
          </a:lstStyle>
          <a:p>
            <a:pPr>
              <a:defRPr/>
            </a:pPr>
            <a:fld id="{5E62C6E4-D901-4F9C-A834-88B16B548D40}" type="datetimeFigureOut">
              <a:rPr lang="en-AU"/>
              <a:pPr>
                <a:defRPr/>
              </a:pPr>
              <a:t>21/07/2015</a:t>
            </a:fld>
            <a:endParaRPr lang="en-AU"/>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Trebuchet MS" panose="020B0603020202020204" pitchFamily="34" charset="0"/>
                <a:cs typeface="Arial" panose="020B0604020202020204" pitchFamily="34" charset="0"/>
              </a:defRPr>
            </a:lvl1pPr>
          </a:lstStyle>
          <a:p>
            <a:pPr>
              <a:defRPr/>
            </a:pPr>
            <a:endParaRPr lang="en-AU"/>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Trebuchet MS" panose="020B0603020202020204" pitchFamily="34" charset="0"/>
                <a:cs typeface="Arial" panose="020B0604020202020204" pitchFamily="34" charset="0"/>
              </a:defRPr>
            </a:lvl1pPr>
          </a:lstStyle>
          <a:p>
            <a:pPr>
              <a:defRPr/>
            </a:pPr>
            <a:fld id="{788C0848-90FD-4195-98F9-45A321F7AFFB}" type="slidenum">
              <a:rPr lang="en-AU"/>
              <a:pPr>
                <a:defRPr/>
              </a:pPr>
              <a:t>‹#›</a:t>
            </a:fld>
            <a:endParaRPr lang="en-AU"/>
          </a:p>
        </p:txBody>
      </p:sp>
    </p:spTree>
    <p:extLst>
      <p:ext uri="{BB962C8B-B14F-4D97-AF65-F5344CB8AC3E}">
        <p14:creationId xmlns:p14="http://schemas.microsoft.com/office/powerpoint/2010/main" val="16794761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Trebuchet MS" panose="020B0603020202020204" pitchFamily="34" charset="0"/>
                <a:cs typeface="Arial" panose="020B0604020202020204" pitchFamily="34" charset="0"/>
              </a:defRPr>
            </a:lvl1pPr>
          </a:lstStyle>
          <a:p>
            <a:pPr>
              <a:defRPr/>
            </a:pPr>
            <a:fld id="{8B61E526-B80D-4BD4-9620-A70A735ACDC1}" type="datetimeFigureOut">
              <a:rPr lang="en-AU"/>
              <a:pPr>
                <a:defRPr/>
              </a:pPr>
              <a:t>21/07/2015</a:t>
            </a:fld>
            <a:endParaRPr lang="en-AU"/>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Trebuchet MS" panose="020B0603020202020204" pitchFamily="34" charset="0"/>
                <a:cs typeface="Arial" panose="020B0604020202020204" pitchFamily="34" charset="0"/>
              </a:defRPr>
            </a:lvl1pPr>
          </a:lstStyle>
          <a:p>
            <a:pPr>
              <a:defRPr/>
            </a:pPr>
            <a:endParaRPr lang="en-AU"/>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Trebuchet MS" panose="020B0603020202020204" pitchFamily="34" charset="0"/>
                <a:cs typeface="Arial" panose="020B0604020202020204" pitchFamily="34" charset="0"/>
              </a:defRPr>
            </a:lvl1pPr>
          </a:lstStyle>
          <a:p>
            <a:pPr>
              <a:defRPr/>
            </a:pPr>
            <a:fld id="{1C0B7363-81B5-4812-81CF-44783B308685}" type="slidenum">
              <a:rPr lang="en-AU"/>
              <a:pPr>
                <a:defRPr/>
              </a:pPr>
              <a:t>‹#›</a:t>
            </a:fld>
            <a:endParaRPr lang="en-AU"/>
          </a:p>
        </p:txBody>
      </p:sp>
    </p:spTree>
    <p:extLst>
      <p:ext uri="{BB962C8B-B14F-4D97-AF65-F5344CB8AC3E}">
        <p14:creationId xmlns:p14="http://schemas.microsoft.com/office/powerpoint/2010/main" val="259156143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Trebuchet MS" panose="020B0603020202020204" pitchFamily="34" charset="0"/>
                <a:cs typeface="Arial" panose="020B0604020202020204" pitchFamily="34" charset="0"/>
              </a:defRPr>
            </a:lvl1pPr>
          </a:lstStyle>
          <a:p>
            <a:pPr>
              <a:defRPr/>
            </a:pPr>
            <a:fld id="{A88E6759-001A-41EB-8DB7-0B74FF5A9A49}" type="datetimeFigureOut">
              <a:rPr lang="en-AU"/>
              <a:pPr>
                <a:defRPr/>
              </a:pPr>
              <a:t>21/07/2015</a:t>
            </a:fld>
            <a:endParaRPr lang="en-AU"/>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Trebuchet MS" panose="020B0603020202020204" pitchFamily="34" charset="0"/>
                <a:cs typeface="Arial" panose="020B0604020202020204" pitchFamily="34" charset="0"/>
              </a:defRPr>
            </a:lvl1pPr>
          </a:lstStyle>
          <a:p>
            <a:pPr>
              <a:defRPr/>
            </a:pPr>
            <a:endParaRPr lang="en-AU"/>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Trebuchet MS" panose="020B0603020202020204" pitchFamily="34" charset="0"/>
                <a:cs typeface="Arial" panose="020B0604020202020204" pitchFamily="34" charset="0"/>
              </a:defRPr>
            </a:lvl1pPr>
          </a:lstStyle>
          <a:p>
            <a:pPr>
              <a:defRPr/>
            </a:pPr>
            <a:fld id="{8E2C6E82-13E5-4614-AC9E-3F5A5311A2AB}" type="slidenum">
              <a:rPr lang="en-AU"/>
              <a:pPr>
                <a:defRPr/>
              </a:pPr>
              <a:t>‹#›</a:t>
            </a:fld>
            <a:endParaRPr lang="en-AU"/>
          </a:p>
        </p:txBody>
      </p:sp>
    </p:spTree>
    <p:extLst>
      <p:ext uri="{BB962C8B-B14F-4D97-AF65-F5344CB8AC3E}">
        <p14:creationId xmlns:p14="http://schemas.microsoft.com/office/powerpoint/2010/main" val="27470707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3"/>
          <p:cNvSpPr>
            <a:spLocks noGrp="1"/>
          </p:cNvSpPr>
          <p:nvPr>
            <p:ph type="dt" sz="half" idx="10"/>
          </p:nvPr>
        </p:nvSpPr>
        <p:spPr/>
        <p:txBody>
          <a:bodyPr/>
          <a:lstStyle>
            <a:lvl1pPr>
              <a:defRPr/>
            </a:lvl1pPr>
          </a:lstStyle>
          <a:p>
            <a:pPr>
              <a:defRPr/>
            </a:pPr>
            <a:fld id="{6BF5B414-0FD5-40C2-A488-52A7A3191997}" type="datetime1">
              <a:rPr lang="en-US" smtClean="0"/>
              <a:pPr>
                <a:defRPr/>
              </a:pPr>
              <a:t>7/21/2015</a:t>
            </a:fld>
            <a:endParaRPr lang="en-AU"/>
          </a:p>
        </p:txBody>
      </p:sp>
      <p:sp>
        <p:nvSpPr>
          <p:cNvPr id="8" name="Footer Placeholder 4"/>
          <p:cNvSpPr>
            <a:spLocks noGrp="1"/>
          </p:cNvSpPr>
          <p:nvPr>
            <p:ph type="ftr" sz="quarter" idx="11"/>
          </p:nvPr>
        </p:nvSpPr>
        <p:spPr/>
        <p:txBody>
          <a:bodyPr/>
          <a:lstStyle>
            <a:lvl1pPr>
              <a:defRPr/>
            </a:lvl1pPr>
          </a:lstStyle>
          <a:p>
            <a:pPr>
              <a:defRPr/>
            </a:pPr>
            <a:r>
              <a:rPr lang="en-AU" smtClean="0"/>
              <a:t>maureen.dollard@unisa.edu.au</a:t>
            </a:r>
            <a:endParaRPr lang="en-AU"/>
          </a:p>
        </p:txBody>
      </p:sp>
      <p:sp>
        <p:nvSpPr>
          <p:cNvPr id="9" name="Slide Number Placeholder 5"/>
          <p:cNvSpPr>
            <a:spLocks noGrp="1"/>
          </p:cNvSpPr>
          <p:nvPr>
            <p:ph type="sldNum" sz="quarter" idx="12"/>
          </p:nvPr>
        </p:nvSpPr>
        <p:spPr/>
        <p:txBody>
          <a:bodyPr/>
          <a:lstStyle>
            <a:lvl1pPr>
              <a:defRPr/>
            </a:lvl1pPr>
          </a:lstStyle>
          <a:p>
            <a:pPr>
              <a:defRPr/>
            </a:pPr>
            <a:fld id="{504E8D75-DC33-4987-B17A-32DA5B8DBF0F}" type="slidenum">
              <a:rPr lang="en-AU"/>
              <a:pPr>
                <a:defRPr/>
              </a:pPr>
              <a:t>‹#›</a:t>
            </a:fld>
            <a:endParaRPr lang="en-AU"/>
          </a:p>
        </p:txBody>
      </p:sp>
    </p:spTree>
    <p:extLst>
      <p:ext uri="{BB962C8B-B14F-4D97-AF65-F5344CB8AC3E}">
        <p14:creationId xmlns:p14="http://schemas.microsoft.com/office/powerpoint/2010/main" val="322543386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Trebuchet MS" panose="020B0603020202020204" pitchFamily="34" charset="0"/>
                <a:cs typeface="Arial" panose="020B0604020202020204" pitchFamily="34" charset="0"/>
              </a:defRPr>
            </a:lvl1pPr>
          </a:lstStyle>
          <a:p>
            <a:pPr>
              <a:defRPr/>
            </a:pPr>
            <a:fld id="{5ABEE598-947E-4604-9122-333E7DF26786}" type="datetimeFigureOut">
              <a:rPr lang="en-AU"/>
              <a:pPr>
                <a:defRPr/>
              </a:pPr>
              <a:t>21/07/2015</a:t>
            </a:fld>
            <a:endParaRPr lang="en-AU"/>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Trebuchet MS" panose="020B0603020202020204" pitchFamily="34" charset="0"/>
                <a:cs typeface="Arial" panose="020B0604020202020204" pitchFamily="34" charset="0"/>
              </a:defRPr>
            </a:lvl1pPr>
          </a:lstStyle>
          <a:p>
            <a:pPr>
              <a:defRPr/>
            </a:pPr>
            <a:endParaRPr lang="en-AU"/>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Trebuchet MS" panose="020B0603020202020204" pitchFamily="34" charset="0"/>
                <a:cs typeface="Arial" panose="020B0604020202020204" pitchFamily="34" charset="0"/>
              </a:defRPr>
            </a:lvl1pPr>
          </a:lstStyle>
          <a:p>
            <a:pPr>
              <a:defRPr/>
            </a:pPr>
            <a:fld id="{00FFE1DA-9139-48AC-A24A-705CFCA094A0}" type="slidenum">
              <a:rPr lang="en-AU"/>
              <a:pPr>
                <a:defRPr/>
              </a:pPr>
              <a:t>‹#›</a:t>
            </a:fld>
            <a:endParaRPr lang="en-AU"/>
          </a:p>
        </p:txBody>
      </p:sp>
    </p:spTree>
    <p:extLst>
      <p:ext uri="{BB962C8B-B14F-4D97-AF65-F5344CB8AC3E}">
        <p14:creationId xmlns:p14="http://schemas.microsoft.com/office/powerpoint/2010/main" val="29410167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a:latin typeface="Trebuchet MS" panose="020B0603020202020204" pitchFamily="34" charset="0"/>
                <a:cs typeface="Arial" panose="020B0604020202020204" pitchFamily="34" charset="0"/>
              </a:defRPr>
            </a:lvl1pPr>
          </a:lstStyle>
          <a:p>
            <a:pPr>
              <a:defRPr/>
            </a:pPr>
            <a:fld id="{3FC0BE0D-ED4F-4D71-94C2-A2B8B6611019}" type="datetimeFigureOut">
              <a:rPr lang="en-AU"/>
              <a:pPr>
                <a:defRPr/>
              </a:pPr>
              <a:t>21/07/2015</a:t>
            </a:fld>
            <a:endParaRPr lang="en-AU"/>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a:latin typeface="Trebuchet MS" panose="020B0603020202020204" pitchFamily="34" charset="0"/>
                <a:cs typeface="Arial" panose="020B0604020202020204" pitchFamily="34" charset="0"/>
              </a:defRPr>
            </a:lvl1pPr>
          </a:lstStyle>
          <a:p>
            <a:pPr>
              <a:defRPr/>
            </a:pPr>
            <a:endParaRPr lang="en-AU"/>
          </a:p>
        </p:txBody>
      </p:sp>
      <p:sp>
        <p:nvSpPr>
          <p:cNvPr id="9" name="Slide Number Placeholder 8"/>
          <p:cNvSpPr>
            <a:spLocks noGrp="1"/>
          </p:cNvSpPr>
          <p:nvPr>
            <p:ph type="sldNum" sz="quarter" idx="12"/>
          </p:nvPr>
        </p:nvSpPr>
        <p:spPr/>
        <p:txBody>
          <a:bodyPr/>
          <a:lstStyle>
            <a:lvl1pPr eaLnBrk="0" fontAlgn="base" hangingPunct="0">
              <a:spcBef>
                <a:spcPct val="0"/>
              </a:spcBef>
              <a:spcAft>
                <a:spcPct val="0"/>
              </a:spcAft>
              <a:defRPr>
                <a:latin typeface="Trebuchet MS" panose="020B0603020202020204" pitchFamily="34" charset="0"/>
                <a:cs typeface="Arial" panose="020B0604020202020204" pitchFamily="34" charset="0"/>
              </a:defRPr>
            </a:lvl1pPr>
          </a:lstStyle>
          <a:p>
            <a:pPr>
              <a:defRPr/>
            </a:pPr>
            <a:fld id="{708B2F46-4453-47CC-96B7-FDE8415460B1}" type="slidenum">
              <a:rPr lang="en-AU"/>
              <a:pPr>
                <a:defRPr/>
              </a:pPr>
              <a:t>‹#›</a:t>
            </a:fld>
            <a:endParaRPr lang="en-AU"/>
          </a:p>
        </p:txBody>
      </p:sp>
    </p:spTree>
    <p:extLst>
      <p:ext uri="{BB962C8B-B14F-4D97-AF65-F5344CB8AC3E}">
        <p14:creationId xmlns:p14="http://schemas.microsoft.com/office/powerpoint/2010/main" val="111163990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a:latin typeface="Trebuchet MS" panose="020B0603020202020204" pitchFamily="34" charset="0"/>
                <a:cs typeface="Arial" panose="020B0604020202020204" pitchFamily="34" charset="0"/>
              </a:defRPr>
            </a:lvl1pPr>
          </a:lstStyle>
          <a:p>
            <a:pPr>
              <a:defRPr/>
            </a:pPr>
            <a:fld id="{970DFCA9-F98E-40C3-95A6-58EB0E85B2AD}" type="datetimeFigureOut">
              <a:rPr lang="en-AU"/>
              <a:pPr>
                <a:defRPr/>
              </a:pPr>
              <a:t>21/07/2015</a:t>
            </a:fld>
            <a:endParaRPr lang="en-AU"/>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a:latin typeface="Trebuchet MS" panose="020B0603020202020204" pitchFamily="34" charset="0"/>
                <a:cs typeface="Arial" panose="020B0604020202020204" pitchFamily="34" charset="0"/>
              </a:defRPr>
            </a:lvl1pPr>
          </a:lstStyle>
          <a:p>
            <a:pPr>
              <a:defRPr/>
            </a:pPr>
            <a:endParaRPr lang="en-AU"/>
          </a:p>
        </p:txBody>
      </p:sp>
      <p:sp>
        <p:nvSpPr>
          <p:cNvPr id="5" name="Slide Number Placeholder 4"/>
          <p:cNvSpPr>
            <a:spLocks noGrp="1"/>
          </p:cNvSpPr>
          <p:nvPr>
            <p:ph type="sldNum" sz="quarter" idx="12"/>
          </p:nvPr>
        </p:nvSpPr>
        <p:spPr/>
        <p:txBody>
          <a:bodyPr/>
          <a:lstStyle>
            <a:lvl1pPr eaLnBrk="0" fontAlgn="base" hangingPunct="0">
              <a:spcBef>
                <a:spcPct val="0"/>
              </a:spcBef>
              <a:spcAft>
                <a:spcPct val="0"/>
              </a:spcAft>
              <a:defRPr>
                <a:latin typeface="Trebuchet MS" panose="020B0603020202020204" pitchFamily="34" charset="0"/>
                <a:cs typeface="Arial" panose="020B0604020202020204" pitchFamily="34" charset="0"/>
              </a:defRPr>
            </a:lvl1pPr>
          </a:lstStyle>
          <a:p>
            <a:pPr>
              <a:defRPr/>
            </a:pPr>
            <a:fld id="{19AAA7DA-0C45-4DD2-ACC2-A1319E30D42A}" type="slidenum">
              <a:rPr lang="en-AU"/>
              <a:pPr>
                <a:defRPr/>
              </a:pPr>
              <a:t>‹#›</a:t>
            </a:fld>
            <a:endParaRPr lang="en-AU"/>
          </a:p>
        </p:txBody>
      </p:sp>
    </p:spTree>
    <p:extLst>
      <p:ext uri="{BB962C8B-B14F-4D97-AF65-F5344CB8AC3E}">
        <p14:creationId xmlns:p14="http://schemas.microsoft.com/office/powerpoint/2010/main" val="35027197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a:latin typeface="Trebuchet MS" panose="020B0603020202020204" pitchFamily="34" charset="0"/>
                <a:cs typeface="Arial" panose="020B0604020202020204" pitchFamily="34" charset="0"/>
              </a:defRPr>
            </a:lvl1pPr>
          </a:lstStyle>
          <a:p>
            <a:pPr>
              <a:defRPr/>
            </a:pPr>
            <a:fld id="{4FE8E1E1-3074-4E6F-A7FA-6BFC80A6DCE8}" type="datetimeFigureOut">
              <a:rPr lang="en-AU"/>
              <a:pPr>
                <a:defRPr/>
              </a:pPr>
              <a:t>21/07/2015</a:t>
            </a:fld>
            <a:endParaRPr lang="en-AU"/>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a:latin typeface="Trebuchet MS" panose="020B0603020202020204" pitchFamily="34" charset="0"/>
                <a:cs typeface="Arial" panose="020B0604020202020204" pitchFamily="34" charset="0"/>
              </a:defRPr>
            </a:lvl1pPr>
          </a:lstStyle>
          <a:p>
            <a:pPr>
              <a:defRPr/>
            </a:pPr>
            <a:endParaRPr lang="en-AU"/>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a:latin typeface="Trebuchet MS" panose="020B0603020202020204" pitchFamily="34" charset="0"/>
                <a:cs typeface="Arial" panose="020B0604020202020204" pitchFamily="34" charset="0"/>
              </a:defRPr>
            </a:lvl1pPr>
          </a:lstStyle>
          <a:p>
            <a:pPr>
              <a:defRPr/>
            </a:pPr>
            <a:fld id="{289FE7C7-75F1-4F22-B0B5-E1203E67E8AF}" type="slidenum">
              <a:rPr lang="en-AU"/>
              <a:pPr>
                <a:defRPr/>
              </a:pPr>
              <a:t>‹#›</a:t>
            </a:fld>
            <a:endParaRPr lang="en-AU"/>
          </a:p>
        </p:txBody>
      </p:sp>
    </p:spTree>
    <p:extLst>
      <p:ext uri="{BB962C8B-B14F-4D97-AF65-F5344CB8AC3E}">
        <p14:creationId xmlns:p14="http://schemas.microsoft.com/office/powerpoint/2010/main" val="268765776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Trebuchet MS" panose="020B0603020202020204" pitchFamily="34" charset="0"/>
                <a:cs typeface="Arial" panose="020B0604020202020204" pitchFamily="34" charset="0"/>
              </a:defRPr>
            </a:lvl1pPr>
          </a:lstStyle>
          <a:p>
            <a:pPr>
              <a:defRPr/>
            </a:pPr>
            <a:fld id="{79AD9F6C-F547-4E69-98DC-039EED069CFB}" type="datetimeFigureOut">
              <a:rPr lang="en-AU"/>
              <a:pPr>
                <a:defRPr/>
              </a:pPr>
              <a:t>21/07/2015</a:t>
            </a:fld>
            <a:endParaRPr lang="en-AU"/>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Trebuchet MS" panose="020B0603020202020204" pitchFamily="34" charset="0"/>
                <a:cs typeface="Arial" panose="020B0604020202020204" pitchFamily="34" charset="0"/>
              </a:defRPr>
            </a:lvl1pPr>
          </a:lstStyle>
          <a:p>
            <a:pPr>
              <a:defRPr/>
            </a:pPr>
            <a:endParaRPr lang="en-AU"/>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Trebuchet MS" panose="020B0603020202020204" pitchFamily="34" charset="0"/>
                <a:cs typeface="Arial" panose="020B0604020202020204" pitchFamily="34" charset="0"/>
              </a:defRPr>
            </a:lvl1pPr>
          </a:lstStyle>
          <a:p>
            <a:pPr>
              <a:defRPr/>
            </a:pPr>
            <a:fld id="{128E3F1C-74C0-4616-801F-7AE6417F50E3}" type="slidenum">
              <a:rPr lang="en-AU"/>
              <a:pPr>
                <a:defRPr/>
              </a:pPr>
              <a:t>‹#›</a:t>
            </a:fld>
            <a:endParaRPr lang="en-AU"/>
          </a:p>
        </p:txBody>
      </p:sp>
    </p:spTree>
    <p:extLst>
      <p:ext uri="{BB962C8B-B14F-4D97-AF65-F5344CB8AC3E}">
        <p14:creationId xmlns:p14="http://schemas.microsoft.com/office/powerpoint/2010/main" val="266652433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Trebuchet MS" panose="020B0603020202020204" pitchFamily="34" charset="0"/>
                <a:cs typeface="Arial" panose="020B0604020202020204" pitchFamily="34" charset="0"/>
              </a:defRPr>
            </a:lvl1pPr>
          </a:lstStyle>
          <a:p>
            <a:pPr>
              <a:defRPr/>
            </a:pPr>
            <a:fld id="{801A07CA-306C-43E4-82D9-1DB68BA7324D}" type="datetimeFigureOut">
              <a:rPr lang="en-AU"/>
              <a:pPr>
                <a:defRPr/>
              </a:pPr>
              <a:t>21/07/2015</a:t>
            </a:fld>
            <a:endParaRPr lang="en-AU"/>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Trebuchet MS" panose="020B0603020202020204" pitchFamily="34" charset="0"/>
                <a:cs typeface="Arial" panose="020B0604020202020204" pitchFamily="34" charset="0"/>
              </a:defRPr>
            </a:lvl1pPr>
          </a:lstStyle>
          <a:p>
            <a:pPr>
              <a:defRPr/>
            </a:pPr>
            <a:endParaRPr lang="en-AU"/>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Trebuchet MS" panose="020B0603020202020204" pitchFamily="34" charset="0"/>
                <a:cs typeface="Arial" panose="020B0604020202020204" pitchFamily="34" charset="0"/>
              </a:defRPr>
            </a:lvl1pPr>
          </a:lstStyle>
          <a:p>
            <a:pPr>
              <a:defRPr/>
            </a:pPr>
            <a:fld id="{405EEC50-F59F-4084-B12B-3DEBFE858DCA}" type="slidenum">
              <a:rPr lang="en-AU"/>
              <a:pPr>
                <a:defRPr/>
              </a:pPr>
              <a:t>‹#›</a:t>
            </a:fld>
            <a:endParaRPr lang="en-AU"/>
          </a:p>
        </p:txBody>
      </p:sp>
    </p:spTree>
    <p:extLst>
      <p:ext uri="{BB962C8B-B14F-4D97-AF65-F5344CB8AC3E}">
        <p14:creationId xmlns:p14="http://schemas.microsoft.com/office/powerpoint/2010/main" val="312331242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Trebuchet MS" panose="020B0603020202020204" pitchFamily="34" charset="0"/>
                <a:cs typeface="Arial" panose="020B0604020202020204" pitchFamily="34" charset="0"/>
              </a:defRPr>
            </a:lvl1pPr>
          </a:lstStyle>
          <a:p>
            <a:pPr>
              <a:defRPr/>
            </a:pPr>
            <a:fld id="{2A88A883-0736-40B8-9CDA-9EA89B7C9163}" type="datetimeFigureOut">
              <a:rPr lang="en-AU"/>
              <a:pPr>
                <a:defRPr/>
              </a:pPr>
              <a:t>21/07/2015</a:t>
            </a:fld>
            <a:endParaRPr lang="en-AU"/>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Trebuchet MS" panose="020B0603020202020204" pitchFamily="34" charset="0"/>
                <a:cs typeface="Arial" panose="020B0604020202020204" pitchFamily="34" charset="0"/>
              </a:defRPr>
            </a:lvl1pPr>
          </a:lstStyle>
          <a:p>
            <a:pPr>
              <a:defRPr/>
            </a:pPr>
            <a:endParaRPr lang="en-AU"/>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Trebuchet MS" panose="020B0603020202020204" pitchFamily="34" charset="0"/>
                <a:cs typeface="Arial" panose="020B0604020202020204" pitchFamily="34" charset="0"/>
              </a:defRPr>
            </a:lvl1pPr>
          </a:lstStyle>
          <a:p>
            <a:pPr>
              <a:defRPr/>
            </a:pPr>
            <a:fld id="{9D973C4C-9430-490A-9882-A5A1FD0C1C92}" type="slidenum">
              <a:rPr lang="en-AU"/>
              <a:pPr>
                <a:defRPr/>
              </a:pPr>
              <a:t>‹#›</a:t>
            </a:fld>
            <a:endParaRPr lang="en-AU"/>
          </a:p>
        </p:txBody>
      </p:sp>
    </p:spTree>
    <p:extLst>
      <p:ext uri="{BB962C8B-B14F-4D97-AF65-F5344CB8AC3E}">
        <p14:creationId xmlns:p14="http://schemas.microsoft.com/office/powerpoint/2010/main" val="405224286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Trebuchet MS" panose="020B0603020202020204" pitchFamily="34" charset="0"/>
                <a:cs typeface="Arial" panose="020B0604020202020204" pitchFamily="34" charset="0"/>
              </a:defRPr>
            </a:lvl1pPr>
          </a:lstStyle>
          <a:p>
            <a:pPr>
              <a:defRPr/>
            </a:pPr>
            <a:fld id="{4738BE38-C148-470B-94B0-541A22FDD305}" type="datetimeFigureOut">
              <a:rPr lang="en-AU"/>
              <a:pPr>
                <a:defRPr/>
              </a:pPr>
              <a:t>21/07/2015</a:t>
            </a:fld>
            <a:endParaRPr lang="en-AU"/>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Trebuchet MS" panose="020B0603020202020204" pitchFamily="34" charset="0"/>
                <a:cs typeface="Arial" panose="020B0604020202020204" pitchFamily="34" charset="0"/>
              </a:defRPr>
            </a:lvl1pPr>
          </a:lstStyle>
          <a:p>
            <a:pPr>
              <a:defRPr/>
            </a:pPr>
            <a:endParaRPr lang="en-AU"/>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Trebuchet MS" panose="020B0603020202020204" pitchFamily="34" charset="0"/>
                <a:cs typeface="Arial" panose="020B0604020202020204" pitchFamily="34" charset="0"/>
              </a:defRPr>
            </a:lvl1pPr>
          </a:lstStyle>
          <a:p>
            <a:pPr>
              <a:defRPr/>
            </a:pPr>
            <a:fld id="{93DE912D-5D21-405C-ACC3-8CC800915488}" type="slidenum">
              <a:rPr lang="en-AU"/>
              <a:pPr>
                <a:defRPr/>
              </a:pPr>
              <a:t>‹#›</a:t>
            </a:fld>
            <a:endParaRPr lang="en-AU"/>
          </a:p>
        </p:txBody>
      </p:sp>
    </p:spTree>
    <p:extLst>
      <p:ext uri="{BB962C8B-B14F-4D97-AF65-F5344CB8AC3E}">
        <p14:creationId xmlns:p14="http://schemas.microsoft.com/office/powerpoint/2010/main" val="359891208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96861DC6-2599-4952-BC1B-007ACF5227E3}" type="datetimeFigureOut">
              <a:rPr lang="en-AU" smtClean="0">
                <a:solidFill>
                  <a:prstClr val="black">
                    <a:tint val="75000"/>
                  </a:prstClr>
                </a:solidFill>
              </a:rPr>
              <a:pPr/>
              <a:t>21/07/2015</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28602863-2A63-47A9-99C2-FA16EC4EE53D}"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353837916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96861DC6-2599-4952-BC1B-007ACF5227E3}" type="datetimeFigureOut">
              <a:rPr lang="en-AU" smtClean="0">
                <a:solidFill>
                  <a:prstClr val="black">
                    <a:tint val="75000"/>
                  </a:prstClr>
                </a:solidFill>
              </a:rPr>
              <a:pPr/>
              <a:t>21/07/2015</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28602863-2A63-47A9-99C2-FA16EC4EE53D}"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18136674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3"/>
          <p:cNvSpPr>
            <a:spLocks noGrp="1"/>
          </p:cNvSpPr>
          <p:nvPr>
            <p:ph type="dt" sz="half" idx="10"/>
          </p:nvPr>
        </p:nvSpPr>
        <p:spPr/>
        <p:txBody>
          <a:bodyPr/>
          <a:lstStyle>
            <a:lvl1pPr>
              <a:defRPr/>
            </a:lvl1pPr>
          </a:lstStyle>
          <a:p>
            <a:pPr>
              <a:defRPr/>
            </a:pPr>
            <a:fld id="{8DFDEC1B-8A6D-497B-AA8F-8712DECF56CF}" type="datetime1">
              <a:rPr lang="en-US" smtClean="0"/>
              <a:pPr>
                <a:defRPr/>
              </a:pPr>
              <a:t>7/21/2015</a:t>
            </a:fld>
            <a:endParaRPr lang="en-AU"/>
          </a:p>
        </p:txBody>
      </p:sp>
      <p:sp>
        <p:nvSpPr>
          <p:cNvPr id="4" name="Footer Placeholder 4"/>
          <p:cNvSpPr>
            <a:spLocks noGrp="1"/>
          </p:cNvSpPr>
          <p:nvPr>
            <p:ph type="ftr" sz="quarter" idx="11"/>
          </p:nvPr>
        </p:nvSpPr>
        <p:spPr/>
        <p:txBody>
          <a:bodyPr/>
          <a:lstStyle>
            <a:lvl1pPr>
              <a:defRPr/>
            </a:lvl1pPr>
          </a:lstStyle>
          <a:p>
            <a:pPr>
              <a:defRPr/>
            </a:pPr>
            <a:r>
              <a:rPr lang="en-AU" smtClean="0"/>
              <a:t>maureen.dollard@unisa.edu.au</a:t>
            </a:r>
            <a:endParaRPr lang="en-AU"/>
          </a:p>
        </p:txBody>
      </p:sp>
      <p:sp>
        <p:nvSpPr>
          <p:cNvPr id="5" name="Slide Number Placeholder 5"/>
          <p:cNvSpPr>
            <a:spLocks noGrp="1"/>
          </p:cNvSpPr>
          <p:nvPr>
            <p:ph type="sldNum" sz="quarter" idx="12"/>
          </p:nvPr>
        </p:nvSpPr>
        <p:spPr/>
        <p:txBody>
          <a:bodyPr/>
          <a:lstStyle>
            <a:lvl1pPr>
              <a:defRPr/>
            </a:lvl1pPr>
          </a:lstStyle>
          <a:p>
            <a:pPr>
              <a:defRPr/>
            </a:pPr>
            <a:fld id="{A8F09D1A-0760-4229-B551-5FECFFB58ADD}" type="slidenum">
              <a:rPr lang="en-AU"/>
              <a:pPr>
                <a:defRPr/>
              </a:pPr>
              <a:t>‹#›</a:t>
            </a:fld>
            <a:endParaRPr lang="en-AU"/>
          </a:p>
        </p:txBody>
      </p:sp>
    </p:spTree>
    <p:extLst>
      <p:ext uri="{BB962C8B-B14F-4D97-AF65-F5344CB8AC3E}">
        <p14:creationId xmlns:p14="http://schemas.microsoft.com/office/powerpoint/2010/main" val="399915709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6861DC6-2599-4952-BC1B-007ACF5227E3}" type="datetimeFigureOut">
              <a:rPr lang="en-AU" smtClean="0">
                <a:solidFill>
                  <a:prstClr val="black">
                    <a:tint val="75000"/>
                  </a:prstClr>
                </a:solidFill>
              </a:rPr>
              <a:pPr/>
              <a:t>21/07/2015</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28602863-2A63-47A9-99C2-FA16EC4EE53D}"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396883572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96861DC6-2599-4952-BC1B-007ACF5227E3}" type="datetimeFigureOut">
              <a:rPr lang="en-AU" smtClean="0">
                <a:solidFill>
                  <a:prstClr val="black">
                    <a:tint val="75000"/>
                  </a:prstClr>
                </a:solidFill>
              </a:rPr>
              <a:pPr/>
              <a:t>21/07/2015</a:t>
            </a:fld>
            <a:endParaRPr lang="en-AU">
              <a:solidFill>
                <a:prstClr val="black">
                  <a:tint val="75000"/>
                </a:prstClr>
              </a:solidFill>
            </a:endParaRPr>
          </a:p>
        </p:txBody>
      </p:sp>
      <p:sp>
        <p:nvSpPr>
          <p:cNvPr id="6" name="Footer Placeholder 5"/>
          <p:cNvSpPr>
            <a:spLocks noGrp="1"/>
          </p:cNvSpPr>
          <p:nvPr>
            <p:ph type="ftr" sz="quarter" idx="11"/>
          </p:nvPr>
        </p:nvSpPr>
        <p:spPr/>
        <p:txBody>
          <a:bodyPr/>
          <a:lstStyle/>
          <a:p>
            <a:endParaRPr lang="en-AU">
              <a:solidFill>
                <a:prstClr val="black">
                  <a:tint val="75000"/>
                </a:prstClr>
              </a:solidFill>
            </a:endParaRPr>
          </a:p>
        </p:txBody>
      </p:sp>
      <p:sp>
        <p:nvSpPr>
          <p:cNvPr id="7" name="Slide Number Placeholder 6"/>
          <p:cNvSpPr>
            <a:spLocks noGrp="1"/>
          </p:cNvSpPr>
          <p:nvPr>
            <p:ph type="sldNum" sz="quarter" idx="12"/>
          </p:nvPr>
        </p:nvSpPr>
        <p:spPr/>
        <p:txBody>
          <a:bodyPr/>
          <a:lstStyle/>
          <a:p>
            <a:fld id="{28602863-2A63-47A9-99C2-FA16EC4EE53D}"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256494489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96861DC6-2599-4952-BC1B-007ACF5227E3}" type="datetimeFigureOut">
              <a:rPr lang="en-AU" smtClean="0">
                <a:solidFill>
                  <a:prstClr val="black">
                    <a:tint val="75000"/>
                  </a:prstClr>
                </a:solidFill>
              </a:rPr>
              <a:pPr/>
              <a:t>21/07/2015</a:t>
            </a:fld>
            <a:endParaRPr lang="en-AU">
              <a:solidFill>
                <a:prstClr val="black">
                  <a:tint val="75000"/>
                </a:prstClr>
              </a:solidFill>
            </a:endParaRPr>
          </a:p>
        </p:txBody>
      </p:sp>
      <p:sp>
        <p:nvSpPr>
          <p:cNvPr id="8" name="Footer Placeholder 7"/>
          <p:cNvSpPr>
            <a:spLocks noGrp="1"/>
          </p:cNvSpPr>
          <p:nvPr>
            <p:ph type="ftr" sz="quarter" idx="11"/>
          </p:nvPr>
        </p:nvSpPr>
        <p:spPr/>
        <p:txBody>
          <a:bodyPr/>
          <a:lstStyle/>
          <a:p>
            <a:endParaRPr lang="en-AU">
              <a:solidFill>
                <a:prstClr val="black">
                  <a:tint val="75000"/>
                </a:prstClr>
              </a:solidFill>
            </a:endParaRPr>
          </a:p>
        </p:txBody>
      </p:sp>
      <p:sp>
        <p:nvSpPr>
          <p:cNvPr id="9" name="Slide Number Placeholder 8"/>
          <p:cNvSpPr>
            <a:spLocks noGrp="1"/>
          </p:cNvSpPr>
          <p:nvPr>
            <p:ph type="sldNum" sz="quarter" idx="12"/>
          </p:nvPr>
        </p:nvSpPr>
        <p:spPr/>
        <p:txBody>
          <a:bodyPr/>
          <a:lstStyle/>
          <a:p>
            <a:fld id="{28602863-2A63-47A9-99C2-FA16EC4EE53D}"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51534681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96861DC6-2599-4952-BC1B-007ACF5227E3}" type="datetimeFigureOut">
              <a:rPr lang="en-AU" smtClean="0">
                <a:solidFill>
                  <a:prstClr val="black">
                    <a:tint val="75000"/>
                  </a:prstClr>
                </a:solidFill>
              </a:rPr>
              <a:pPr/>
              <a:t>21/07/2015</a:t>
            </a:fld>
            <a:endParaRPr lang="en-AU">
              <a:solidFill>
                <a:prstClr val="black">
                  <a:tint val="75000"/>
                </a:prstClr>
              </a:solidFill>
            </a:endParaRPr>
          </a:p>
        </p:txBody>
      </p:sp>
      <p:sp>
        <p:nvSpPr>
          <p:cNvPr id="4" name="Footer Placeholder 3"/>
          <p:cNvSpPr>
            <a:spLocks noGrp="1"/>
          </p:cNvSpPr>
          <p:nvPr>
            <p:ph type="ftr" sz="quarter" idx="11"/>
          </p:nvPr>
        </p:nvSpPr>
        <p:spPr/>
        <p:txBody>
          <a:bodyPr/>
          <a:lstStyle/>
          <a:p>
            <a:endParaRPr lang="en-AU">
              <a:solidFill>
                <a:prstClr val="black">
                  <a:tint val="75000"/>
                </a:prstClr>
              </a:solidFill>
            </a:endParaRPr>
          </a:p>
        </p:txBody>
      </p:sp>
      <p:sp>
        <p:nvSpPr>
          <p:cNvPr id="5" name="Slide Number Placeholder 4"/>
          <p:cNvSpPr>
            <a:spLocks noGrp="1"/>
          </p:cNvSpPr>
          <p:nvPr>
            <p:ph type="sldNum" sz="quarter" idx="12"/>
          </p:nvPr>
        </p:nvSpPr>
        <p:spPr/>
        <p:txBody>
          <a:bodyPr/>
          <a:lstStyle/>
          <a:p>
            <a:fld id="{28602863-2A63-47A9-99C2-FA16EC4EE53D}"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228641591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861DC6-2599-4952-BC1B-007ACF5227E3}" type="datetimeFigureOut">
              <a:rPr lang="en-AU" smtClean="0">
                <a:solidFill>
                  <a:prstClr val="black">
                    <a:tint val="75000"/>
                  </a:prstClr>
                </a:solidFill>
              </a:rPr>
              <a:pPr/>
              <a:t>21/07/2015</a:t>
            </a:fld>
            <a:endParaRPr lang="en-AU">
              <a:solidFill>
                <a:prstClr val="black">
                  <a:tint val="75000"/>
                </a:prstClr>
              </a:solidFill>
            </a:endParaRPr>
          </a:p>
        </p:txBody>
      </p:sp>
      <p:sp>
        <p:nvSpPr>
          <p:cNvPr id="3" name="Footer Placeholder 2"/>
          <p:cNvSpPr>
            <a:spLocks noGrp="1"/>
          </p:cNvSpPr>
          <p:nvPr>
            <p:ph type="ftr" sz="quarter" idx="11"/>
          </p:nvPr>
        </p:nvSpPr>
        <p:spPr/>
        <p:txBody>
          <a:bodyPr/>
          <a:lstStyle/>
          <a:p>
            <a:endParaRPr lang="en-AU">
              <a:solidFill>
                <a:prstClr val="black">
                  <a:tint val="75000"/>
                </a:prstClr>
              </a:solidFill>
            </a:endParaRPr>
          </a:p>
        </p:txBody>
      </p:sp>
      <p:sp>
        <p:nvSpPr>
          <p:cNvPr id="4" name="Slide Number Placeholder 3"/>
          <p:cNvSpPr>
            <a:spLocks noGrp="1"/>
          </p:cNvSpPr>
          <p:nvPr>
            <p:ph type="sldNum" sz="quarter" idx="12"/>
          </p:nvPr>
        </p:nvSpPr>
        <p:spPr/>
        <p:txBody>
          <a:bodyPr/>
          <a:lstStyle/>
          <a:p>
            <a:fld id="{28602863-2A63-47A9-99C2-FA16EC4EE53D}"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325214912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861DC6-2599-4952-BC1B-007ACF5227E3}" type="datetimeFigureOut">
              <a:rPr lang="en-AU" smtClean="0">
                <a:solidFill>
                  <a:prstClr val="black">
                    <a:tint val="75000"/>
                  </a:prstClr>
                </a:solidFill>
              </a:rPr>
              <a:pPr/>
              <a:t>21/07/2015</a:t>
            </a:fld>
            <a:endParaRPr lang="en-AU">
              <a:solidFill>
                <a:prstClr val="black">
                  <a:tint val="75000"/>
                </a:prstClr>
              </a:solidFill>
            </a:endParaRPr>
          </a:p>
        </p:txBody>
      </p:sp>
      <p:sp>
        <p:nvSpPr>
          <p:cNvPr id="6" name="Footer Placeholder 5"/>
          <p:cNvSpPr>
            <a:spLocks noGrp="1"/>
          </p:cNvSpPr>
          <p:nvPr>
            <p:ph type="ftr" sz="quarter" idx="11"/>
          </p:nvPr>
        </p:nvSpPr>
        <p:spPr/>
        <p:txBody>
          <a:bodyPr/>
          <a:lstStyle/>
          <a:p>
            <a:endParaRPr lang="en-AU">
              <a:solidFill>
                <a:prstClr val="black">
                  <a:tint val="75000"/>
                </a:prstClr>
              </a:solidFill>
            </a:endParaRPr>
          </a:p>
        </p:txBody>
      </p:sp>
      <p:sp>
        <p:nvSpPr>
          <p:cNvPr id="7" name="Slide Number Placeholder 6"/>
          <p:cNvSpPr>
            <a:spLocks noGrp="1"/>
          </p:cNvSpPr>
          <p:nvPr>
            <p:ph type="sldNum" sz="quarter" idx="12"/>
          </p:nvPr>
        </p:nvSpPr>
        <p:spPr/>
        <p:txBody>
          <a:bodyPr/>
          <a:lstStyle/>
          <a:p>
            <a:fld id="{28602863-2A63-47A9-99C2-FA16EC4EE53D}"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131635227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861DC6-2599-4952-BC1B-007ACF5227E3}" type="datetimeFigureOut">
              <a:rPr lang="en-AU" smtClean="0">
                <a:solidFill>
                  <a:prstClr val="black">
                    <a:tint val="75000"/>
                  </a:prstClr>
                </a:solidFill>
              </a:rPr>
              <a:pPr/>
              <a:t>21/07/2015</a:t>
            </a:fld>
            <a:endParaRPr lang="en-AU">
              <a:solidFill>
                <a:prstClr val="black">
                  <a:tint val="75000"/>
                </a:prstClr>
              </a:solidFill>
            </a:endParaRPr>
          </a:p>
        </p:txBody>
      </p:sp>
      <p:sp>
        <p:nvSpPr>
          <p:cNvPr id="6" name="Footer Placeholder 5"/>
          <p:cNvSpPr>
            <a:spLocks noGrp="1"/>
          </p:cNvSpPr>
          <p:nvPr>
            <p:ph type="ftr" sz="quarter" idx="11"/>
          </p:nvPr>
        </p:nvSpPr>
        <p:spPr/>
        <p:txBody>
          <a:bodyPr/>
          <a:lstStyle/>
          <a:p>
            <a:endParaRPr lang="en-AU">
              <a:solidFill>
                <a:prstClr val="black">
                  <a:tint val="75000"/>
                </a:prstClr>
              </a:solidFill>
            </a:endParaRPr>
          </a:p>
        </p:txBody>
      </p:sp>
      <p:sp>
        <p:nvSpPr>
          <p:cNvPr id="7" name="Slide Number Placeholder 6"/>
          <p:cNvSpPr>
            <a:spLocks noGrp="1"/>
          </p:cNvSpPr>
          <p:nvPr>
            <p:ph type="sldNum" sz="quarter" idx="12"/>
          </p:nvPr>
        </p:nvSpPr>
        <p:spPr/>
        <p:txBody>
          <a:bodyPr/>
          <a:lstStyle/>
          <a:p>
            <a:fld id="{28602863-2A63-47A9-99C2-FA16EC4EE53D}"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145367499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96861DC6-2599-4952-BC1B-007ACF5227E3}" type="datetimeFigureOut">
              <a:rPr lang="en-AU" smtClean="0">
                <a:solidFill>
                  <a:prstClr val="black">
                    <a:tint val="75000"/>
                  </a:prstClr>
                </a:solidFill>
              </a:rPr>
              <a:pPr/>
              <a:t>21/07/2015</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28602863-2A63-47A9-99C2-FA16EC4EE53D}"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404146902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96861DC6-2599-4952-BC1B-007ACF5227E3}" type="datetimeFigureOut">
              <a:rPr lang="en-AU" smtClean="0">
                <a:solidFill>
                  <a:prstClr val="black">
                    <a:tint val="75000"/>
                  </a:prstClr>
                </a:solidFill>
              </a:rPr>
              <a:pPr/>
              <a:t>21/07/2015</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28602863-2A63-47A9-99C2-FA16EC4EE53D}"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180335414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9B4A8145-2AF6-43B0-8DC8-2F30B5E9C047}" type="datetimeFigureOut">
              <a:rPr lang="en-AU" smtClean="0">
                <a:solidFill>
                  <a:prstClr val="black">
                    <a:tint val="75000"/>
                  </a:prstClr>
                </a:solidFill>
              </a:rPr>
              <a:pPr/>
              <a:t>21/07/2015</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8A5ABCA0-12B1-478D-964C-020680D0A602}"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32023953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7531A72-0B9B-414A-8CD5-00566BAEC7E4}" type="datetime1">
              <a:rPr lang="en-US" smtClean="0"/>
              <a:pPr>
                <a:defRPr/>
              </a:pPr>
              <a:t>7/21/2015</a:t>
            </a:fld>
            <a:endParaRPr lang="en-AU"/>
          </a:p>
        </p:txBody>
      </p:sp>
      <p:sp>
        <p:nvSpPr>
          <p:cNvPr id="3" name="Footer Placeholder 4"/>
          <p:cNvSpPr>
            <a:spLocks noGrp="1"/>
          </p:cNvSpPr>
          <p:nvPr>
            <p:ph type="ftr" sz="quarter" idx="11"/>
          </p:nvPr>
        </p:nvSpPr>
        <p:spPr/>
        <p:txBody>
          <a:bodyPr/>
          <a:lstStyle>
            <a:lvl1pPr>
              <a:defRPr/>
            </a:lvl1pPr>
          </a:lstStyle>
          <a:p>
            <a:pPr>
              <a:defRPr/>
            </a:pPr>
            <a:r>
              <a:rPr lang="en-AU" smtClean="0"/>
              <a:t>maureen.dollard@unisa.edu.au</a:t>
            </a:r>
            <a:endParaRPr lang="en-AU"/>
          </a:p>
        </p:txBody>
      </p:sp>
      <p:sp>
        <p:nvSpPr>
          <p:cNvPr id="4" name="Slide Number Placeholder 5"/>
          <p:cNvSpPr>
            <a:spLocks noGrp="1"/>
          </p:cNvSpPr>
          <p:nvPr>
            <p:ph type="sldNum" sz="quarter" idx="12"/>
          </p:nvPr>
        </p:nvSpPr>
        <p:spPr/>
        <p:txBody>
          <a:bodyPr/>
          <a:lstStyle>
            <a:lvl1pPr>
              <a:defRPr/>
            </a:lvl1pPr>
          </a:lstStyle>
          <a:p>
            <a:pPr>
              <a:defRPr/>
            </a:pPr>
            <a:fld id="{7F9B493D-407E-4F1D-AE99-518F9696A737}" type="slidenum">
              <a:rPr lang="en-AU"/>
              <a:pPr>
                <a:defRPr/>
              </a:pPr>
              <a:t>‹#›</a:t>
            </a:fld>
            <a:endParaRPr lang="en-AU"/>
          </a:p>
        </p:txBody>
      </p:sp>
    </p:spTree>
    <p:extLst>
      <p:ext uri="{BB962C8B-B14F-4D97-AF65-F5344CB8AC3E}">
        <p14:creationId xmlns:p14="http://schemas.microsoft.com/office/powerpoint/2010/main" val="255492212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9B4A8145-2AF6-43B0-8DC8-2F30B5E9C047}" type="datetimeFigureOut">
              <a:rPr lang="en-AU" smtClean="0">
                <a:solidFill>
                  <a:prstClr val="black">
                    <a:tint val="75000"/>
                  </a:prstClr>
                </a:solidFill>
              </a:rPr>
              <a:pPr/>
              <a:t>21/07/2015</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8A5ABCA0-12B1-478D-964C-020680D0A602}"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390254257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B4A8145-2AF6-43B0-8DC8-2F30B5E9C047}" type="datetimeFigureOut">
              <a:rPr lang="en-AU" smtClean="0">
                <a:solidFill>
                  <a:prstClr val="black">
                    <a:tint val="75000"/>
                  </a:prstClr>
                </a:solidFill>
              </a:rPr>
              <a:pPr/>
              <a:t>21/07/2015</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8A5ABCA0-12B1-478D-964C-020680D0A602}"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146432676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9B4A8145-2AF6-43B0-8DC8-2F30B5E9C047}" type="datetimeFigureOut">
              <a:rPr lang="en-AU" smtClean="0">
                <a:solidFill>
                  <a:prstClr val="black">
                    <a:tint val="75000"/>
                  </a:prstClr>
                </a:solidFill>
              </a:rPr>
              <a:pPr/>
              <a:t>21/07/2015</a:t>
            </a:fld>
            <a:endParaRPr lang="en-AU">
              <a:solidFill>
                <a:prstClr val="black">
                  <a:tint val="75000"/>
                </a:prstClr>
              </a:solidFill>
            </a:endParaRPr>
          </a:p>
        </p:txBody>
      </p:sp>
      <p:sp>
        <p:nvSpPr>
          <p:cNvPr id="6" name="Footer Placeholder 5"/>
          <p:cNvSpPr>
            <a:spLocks noGrp="1"/>
          </p:cNvSpPr>
          <p:nvPr>
            <p:ph type="ftr" sz="quarter" idx="11"/>
          </p:nvPr>
        </p:nvSpPr>
        <p:spPr/>
        <p:txBody>
          <a:bodyPr/>
          <a:lstStyle/>
          <a:p>
            <a:endParaRPr lang="en-AU">
              <a:solidFill>
                <a:prstClr val="black">
                  <a:tint val="75000"/>
                </a:prstClr>
              </a:solidFill>
            </a:endParaRPr>
          </a:p>
        </p:txBody>
      </p:sp>
      <p:sp>
        <p:nvSpPr>
          <p:cNvPr id="7" name="Slide Number Placeholder 6"/>
          <p:cNvSpPr>
            <a:spLocks noGrp="1"/>
          </p:cNvSpPr>
          <p:nvPr>
            <p:ph type="sldNum" sz="quarter" idx="12"/>
          </p:nvPr>
        </p:nvSpPr>
        <p:spPr/>
        <p:txBody>
          <a:bodyPr/>
          <a:lstStyle/>
          <a:p>
            <a:fld id="{8A5ABCA0-12B1-478D-964C-020680D0A602}"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197975938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9B4A8145-2AF6-43B0-8DC8-2F30B5E9C047}" type="datetimeFigureOut">
              <a:rPr lang="en-AU" smtClean="0">
                <a:solidFill>
                  <a:prstClr val="black">
                    <a:tint val="75000"/>
                  </a:prstClr>
                </a:solidFill>
              </a:rPr>
              <a:pPr/>
              <a:t>21/07/2015</a:t>
            </a:fld>
            <a:endParaRPr lang="en-AU">
              <a:solidFill>
                <a:prstClr val="black">
                  <a:tint val="75000"/>
                </a:prstClr>
              </a:solidFill>
            </a:endParaRPr>
          </a:p>
        </p:txBody>
      </p:sp>
      <p:sp>
        <p:nvSpPr>
          <p:cNvPr id="8" name="Footer Placeholder 7"/>
          <p:cNvSpPr>
            <a:spLocks noGrp="1"/>
          </p:cNvSpPr>
          <p:nvPr>
            <p:ph type="ftr" sz="quarter" idx="11"/>
          </p:nvPr>
        </p:nvSpPr>
        <p:spPr/>
        <p:txBody>
          <a:bodyPr/>
          <a:lstStyle/>
          <a:p>
            <a:endParaRPr lang="en-AU">
              <a:solidFill>
                <a:prstClr val="black">
                  <a:tint val="75000"/>
                </a:prstClr>
              </a:solidFill>
            </a:endParaRPr>
          </a:p>
        </p:txBody>
      </p:sp>
      <p:sp>
        <p:nvSpPr>
          <p:cNvPr id="9" name="Slide Number Placeholder 8"/>
          <p:cNvSpPr>
            <a:spLocks noGrp="1"/>
          </p:cNvSpPr>
          <p:nvPr>
            <p:ph type="sldNum" sz="quarter" idx="12"/>
          </p:nvPr>
        </p:nvSpPr>
        <p:spPr/>
        <p:txBody>
          <a:bodyPr/>
          <a:lstStyle/>
          <a:p>
            <a:fld id="{8A5ABCA0-12B1-478D-964C-020680D0A602}"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226326095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9B4A8145-2AF6-43B0-8DC8-2F30B5E9C047}" type="datetimeFigureOut">
              <a:rPr lang="en-AU" smtClean="0">
                <a:solidFill>
                  <a:prstClr val="black">
                    <a:tint val="75000"/>
                  </a:prstClr>
                </a:solidFill>
              </a:rPr>
              <a:pPr/>
              <a:t>21/07/2015</a:t>
            </a:fld>
            <a:endParaRPr lang="en-AU">
              <a:solidFill>
                <a:prstClr val="black">
                  <a:tint val="75000"/>
                </a:prstClr>
              </a:solidFill>
            </a:endParaRPr>
          </a:p>
        </p:txBody>
      </p:sp>
      <p:sp>
        <p:nvSpPr>
          <p:cNvPr id="4" name="Footer Placeholder 3"/>
          <p:cNvSpPr>
            <a:spLocks noGrp="1"/>
          </p:cNvSpPr>
          <p:nvPr>
            <p:ph type="ftr" sz="quarter" idx="11"/>
          </p:nvPr>
        </p:nvSpPr>
        <p:spPr/>
        <p:txBody>
          <a:bodyPr/>
          <a:lstStyle/>
          <a:p>
            <a:endParaRPr lang="en-AU">
              <a:solidFill>
                <a:prstClr val="black">
                  <a:tint val="75000"/>
                </a:prstClr>
              </a:solidFill>
            </a:endParaRPr>
          </a:p>
        </p:txBody>
      </p:sp>
      <p:sp>
        <p:nvSpPr>
          <p:cNvPr id="5" name="Slide Number Placeholder 4"/>
          <p:cNvSpPr>
            <a:spLocks noGrp="1"/>
          </p:cNvSpPr>
          <p:nvPr>
            <p:ph type="sldNum" sz="quarter" idx="12"/>
          </p:nvPr>
        </p:nvSpPr>
        <p:spPr/>
        <p:txBody>
          <a:bodyPr/>
          <a:lstStyle/>
          <a:p>
            <a:fld id="{8A5ABCA0-12B1-478D-964C-020680D0A602}"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115674535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4A8145-2AF6-43B0-8DC8-2F30B5E9C047}" type="datetimeFigureOut">
              <a:rPr lang="en-AU" smtClean="0">
                <a:solidFill>
                  <a:prstClr val="black">
                    <a:tint val="75000"/>
                  </a:prstClr>
                </a:solidFill>
              </a:rPr>
              <a:pPr/>
              <a:t>21/07/2015</a:t>
            </a:fld>
            <a:endParaRPr lang="en-AU">
              <a:solidFill>
                <a:prstClr val="black">
                  <a:tint val="75000"/>
                </a:prstClr>
              </a:solidFill>
            </a:endParaRPr>
          </a:p>
        </p:txBody>
      </p:sp>
      <p:sp>
        <p:nvSpPr>
          <p:cNvPr id="3" name="Footer Placeholder 2"/>
          <p:cNvSpPr>
            <a:spLocks noGrp="1"/>
          </p:cNvSpPr>
          <p:nvPr>
            <p:ph type="ftr" sz="quarter" idx="11"/>
          </p:nvPr>
        </p:nvSpPr>
        <p:spPr/>
        <p:txBody>
          <a:bodyPr/>
          <a:lstStyle/>
          <a:p>
            <a:endParaRPr lang="en-AU">
              <a:solidFill>
                <a:prstClr val="black">
                  <a:tint val="75000"/>
                </a:prstClr>
              </a:solidFill>
            </a:endParaRPr>
          </a:p>
        </p:txBody>
      </p:sp>
      <p:sp>
        <p:nvSpPr>
          <p:cNvPr id="4" name="Slide Number Placeholder 3"/>
          <p:cNvSpPr>
            <a:spLocks noGrp="1"/>
          </p:cNvSpPr>
          <p:nvPr>
            <p:ph type="sldNum" sz="quarter" idx="12"/>
          </p:nvPr>
        </p:nvSpPr>
        <p:spPr/>
        <p:txBody>
          <a:bodyPr/>
          <a:lstStyle/>
          <a:p>
            <a:fld id="{8A5ABCA0-12B1-478D-964C-020680D0A602}"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75170791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4A8145-2AF6-43B0-8DC8-2F30B5E9C047}" type="datetimeFigureOut">
              <a:rPr lang="en-AU" smtClean="0">
                <a:solidFill>
                  <a:prstClr val="black">
                    <a:tint val="75000"/>
                  </a:prstClr>
                </a:solidFill>
              </a:rPr>
              <a:pPr/>
              <a:t>21/07/2015</a:t>
            </a:fld>
            <a:endParaRPr lang="en-AU">
              <a:solidFill>
                <a:prstClr val="black">
                  <a:tint val="75000"/>
                </a:prstClr>
              </a:solidFill>
            </a:endParaRPr>
          </a:p>
        </p:txBody>
      </p:sp>
      <p:sp>
        <p:nvSpPr>
          <p:cNvPr id="6" name="Footer Placeholder 5"/>
          <p:cNvSpPr>
            <a:spLocks noGrp="1"/>
          </p:cNvSpPr>
          <p:nvPr>
            <p:ph type="ftr" sz="quarter" idx="11"/>
          </p:nvPr>
        </p:nvSpPr>
        <p:spPr/>
        <p:txBody>
          <a:bodyPr/>
          <a:lstStyle/>
          <a:p>
            <a:endParaRPr lang="en-AU">
              <a:solidFill>
                <a:prstClr val="black">
                  <a:tint val="75000"/>
                </a:prstClr>
              </a:solidFill>
            </a:endParaRPr>
          </a:p>
        </p:txBody>
      </p:sp>
      <p:sp>
        <p:nvSpPr>
          <p:cNvPr id="7" name="Slide Number Placeholder 6"/>
          <p:cNvSpPr>
            <a:spLocks noGrp="1"/>
          </p:cNvSpPr>
          <p:nvPr>
            <p:ph type="sldNum" sz="quarter" idx="12"/>
          </p:nvPr>
        </p:nvSpPr>
        <p:spPr/>
        <p:txBody>
          <a:bodyPr/>
          <a:lstStyle/>
          <a:p>
            <a:fld id="{8A5ABCA0-12B1-478D-964C-020680D0A602}"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319109103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4A8145-2AF6-43B0-8DC8-2F30B5E9C047}" type="datetimeFigureOut">
              <a:rPr lang="en-AU" smtClean="0">
                <a:solidFill>
                  <a:prstClr val="black">
                    <a:tint val="75000"/>
                  </a:prstClr>
                </a:solidFill>
              </a:rPr>
              <a:pPr/>
              <a:t>21/07/2015</a:t>
            </a:fld>
            <a:endParaRPr lang="en-AU">
              <a:solidFill>
                <a:prstClr val="black">
                  <a:tint val="75000"/>
                </a:prstClr>
              </a:solidFill>
            </a:endParaRPr>
          </a:p>
        </p:txBody>
      </p:sp>
      <p:sp>
        <p:nvSpPr>
          <p:cNvPr id="6" name="Footer Placeholder 5"/>
          <p:cNvSpPr>
            <a:spLocks noGrp="1"/>
          </p:cNvSpPr>
          <p:nvPr>
            <p:ph type="ftr" sz="quarter" idx="11"/>
          </p:nvPr>
        </p:nvSpPr>
        <p:spPr/>
        <p:txBody>
          <a:bodyPr/>
          <a:lstStyle/>
          <a:p>
            <a:endParaRPr lang="en-AU">
              <a:solidFill>
                <a:prstClr val="black">
                  <a:tint val="75000"/>
                </a:prstClr>
              </a:solidFill>
            </a:endParaRPr>
          </a:p>
        </p:txBody>
      </p:sp>
      <p:sp>
        <p:nvSpPr>
          <p:cNvPr id="7" name="Slide Number Placeholder 6"/>
          <p:cNvSpPr>
            <a:spLocks noGrp="1"/>
          </p:cNvSpPr>
          <p:nvPr>
            <p:ph type="sldNum" sz="quarter" idx="12"/>
          </p:nvPr>
        </p:nvSpPr>
        <p:spPr/>
        <p:txBody>
          <a:bodyPr/>
          <a:lstStyle/>
          <a:p>
            <a:fld id="{8A5ABCA0-12B1-478D-964C-020680D0A602}"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315223473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9B4A8145-2AF6-43B0-8DC8-2F30B5E9C047}" type="datetimeFigureOut">
              <a:rPr lang="en-AU" smtClean="0">
                <a:solidFill>
                  <a:prstClr val="black">
                    <a:tint val="75000"/>
                  </a:prstClr>
                </a:solidFill>
              </a:rPr>
              <a:pPr/>
              <a:t>21/07/2015</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8A5ABCA0-12B1-478D-964C-020680D0A602}"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197749165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9B4A8145-2AF6-43B0-8DC8-2F30B5E9C047}" type="datetimeFigureOut">
              <a:rPr lang="en-AU" smtClean="0">
                <a:solidFill>
                  <a:prstClr val="black">
                    <a:tint val="75000"/>
                  </a:prstClr>
                </a:solidFill>
              </a:rPr>
              <a:pPr/>
              <a:t>21/07/2015</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8A5ABCA0-12B1-478D-964C-020680D0A602}"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30675341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DCB9F03-19F9-4523-9042-44FB9458EF79}" type="datetime1">
              <a:rPr lang="en-US" smtClean="0"/>
              <a:pPr>
                <a:defRPr/>
              </a:pPr>
              <a:t>7/21/2015</a:t>
            </a:fld>
            <a:endParaRPr lang="en-AU"/>
          </a:p>
        </p:txBody>
      </p:sp>
      <p:sp>
        <p:nvSpPr>
          <p:cNvPr id="6" name="Footer Placeholder 4"/>
          <p:cNvSpPr>
            <a:spLocks noGrp="1"/>
          </p:cNvSpPr>
          <p:nvPr>
            <p:ph type="ftr" sz="quarter" idx="11"/>
          </p:nvPr>
        </p:nvSpPr>
        <p:spPr/>
        <p:txBody>
          <a:bodyPr/>
          <a:lstStyle>
            <a:lvl1pPr>
              <a:defRPr/>
            </a:lvl1pPr>
          </a:lstStyle>
          <a:p>
            <a:pPr>
              <a:defRPr/>
            </a:pPr>
            <a:r>
              <a:rPr lang="en-AU" smtClean="0"/>
              <a:t>maureen.dollard@unisa.edu.au</a:t>
            </a:r>
            <a:endParaRPr lang="en-AU"/>
          </a:p>
        </p:txBody>
      </p:sp>
      <p:sp>
        <p:nvSpPr>
          <p:cNvPr id="7" name="Slide Number Placeholder 5"/>
          <p:cNvSpPr>
            <a:spLocks noGrp="1"/>
          </p:cNvSpPr>
          <p:nvPr>
            <p:ph type="sldNum" sz="quarter" idx="12"/>
          </p:nvPr>
        </p:nvSpPr>
        <p:spPr/>
        <p:txBody>
          <a:bodyPr/>
          <a:lstStyle>
            <a:lvl1pPr>
              <a:defRPr/>
            </a:lvl1pPr>
          </a:lstStyle>
          <a:p>
            <a:pPr>
              <a:defRPr/>
            </a:pPr>
            <a:fld id="{A3086A1B-E4A2-441A-9CE2-323927FE3839}" type="slidenum">
              <a:rPr lang="en-AU"/>
              <a:pPr>
                <a:defRPr/>
              </a:pPr>
              <a:t>‹#›</a:t>
            </a:fld>
            <a:endParaRPr lang="en-AU"/>
          </a:p>
        </p:txBody>
      </p:sp>
    </p:spTree>
    <p:extLst>
      <p:ext uri="{BB962C8B-B14F-4D97-AF65-F5344CB8AC3E}">
        <p14:creationId xmlns:p14="http://schemas.microsoft.com/office/powerpoint/2010/main" val="32691561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61D3B770-C19F-4BD7-B9BC-B71A467C4A5D}" type="datetimeFigureOut">
              <a:rPr lang="en-AU" smtClean="0">
                <a:solidFill>
                  <a:prstClr val="black">
                    <a:tint val="75000"/>
                  </a:prstClr>
                </a:solidFill>
              </a:rPr>
              <a:pPr/>
              <a:t>21/07/2015</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2BE22457-A3B9-4300-B8AD-3EA8108A4D54}"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305378880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61D3B770-C19F-4BD7-B9BC-B71A467C4A5D}" type="datetimeFigureOut">
              <a:rPr lang="en-AU" smtClean="0">
                <a:solidFill>
                  <a:prstClr val="black">
                    <a:tint val="75000"/>
                  </a:prstClr>
                </a:solidFill>
              </a:rPr>
              <a:pPr/>
              <a:t>21/07/2015</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2BE22457-A3B9-4300-B8AD-3EA8108A4D54}"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326114615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1D3B770-C19F-4BD7-B9BC-B71A467C4A5D}" type="datetimeFigureOut">
              <a:rPr lang="en-AU" smtClean="0">
                <a:solidFill>
                  <a:prstClr val="black">
                    <a:tint val="75000"/>
                  </a:prstClr>
                </a:solidFill>
              </a:rPr>
              <a:pPr/>
              <a:t>21/07/2015</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2BE22457-A3B9-4300-B8AD-3EA8108A4D54}"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233200313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61D3B770-C19F-4BD7-B9BC-B71A467C4A5D}" type="datetimeFigureOut">
              <a:rPr lang="en-AU" smtClean="0">
                <a:solidFill>
                  <a:prstClr val="black">
                    <a:tint val="75000"/>
                  </a:prstClr>
                </a:solidFill>
              </a:rPr>
              <a:pPr/>
              <a:t>21/07/2015</a:t>
            </a:fld>
            <a:endParaRPr lang="en-AU">
              <a:solidFill>
                <a:prstClr val="black">
                  <a:tint val="75000"/>
                </a:prstClr>
              </a:solidFill>
            </a:endParaRPr>
          </a:p>
        </p:txBody>
      </p:sp>
      <p:sp>
        <p:nvSpPr>
          <p:cNvPr id="6" name="Footer Placeholder 5"/>
          <p:cNvSpPr>
            <a:spLocks noGrp="1"/>
          </p:cNvSpPr>
          <p:nvPr>
            <p:ph type="ftr" sz="quarter" idx="11"/>
          </p:nvPr>
        </p:nvSpPr>
        <p:spPr/>
        <p:txBody>
          <a:bodyPr/>
          <a:lstStyle/>
          <a:p>
            <a:endParaRPr lang="en-AU">
              <a:solidFill>
                <a:prstClr val="black">
                  <a:tint val="75000"/>
                </a:prstClr>
              </a:solidFill>
            </a:endParaRPr>
          </a:p>
        </p:txBody>
      </p:sp>
      <p:sp>
        <p:nvSpPr>
          <p:cNvPr id="7" name="Slide Number Placeholder 6"/>
          <p:cNvSpPr>
            <a:spLocks noGrp="1"/>
          </p:cNvSpPr>
          <p:nvPr>
            <p:ph type="sldNum" sz="quarter" idx="12"/>
          </p:nvPr>
        </p:nvSpPr>
        <p:spPr/>
        <p:txBody>
          <a:bodyPr/>
          <a:lstStyle/>
          <a:p>
            <a:fld id="{2BE22457-A3B9-4300-B8AD-3EA8108A4D54}"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143987245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61D3B770-C19F-4BD7-B9BC-B71A467C4A5D}" type="datetimeFigureOut">
              <a:rPr lang="en-AU" smtClean="0">
                <a:solidFill>
                  <a:prstClr val="black">
                    <a:tint val="75000"/>
                  </a:prstClr>
                </a:solidFill>
              </a:rPr>
              <a:pPr/>
              <a:t>21/07/2015</a:t>
            </a:fld>
            <a:endParaRPr lang="en-AU">
              <a:solidFill>
                <a:prstClr val="black">
                  <a:tint val="75000"/>
                </a:prstClr>
              </a:solidFill>
            </a:endParaRPr>
          </a:p>
        </p:txBody>
      </p:sp>
      <p:sp>
        <p:nvSpPr>
          <p:cNvPr id="8" name="Footer Placeholder 7"/>
          <p:cNvSpPr>
            <a:spLocks noGrp="1"/>
          </p:cNvSpPr>
          <p:nvPr>
            <p:ph type="ftr" sz="quarter" idx="11"/>
          </p:nvPr>
        </p:nvSpPr>
        <p:spPr/>
        <p:txBody>
          <a:bodyPr/>
          <a:lstStyle/>
          <a:p>
            <a:endParaRPr lang="en-AU">
              <a:solidFill>
                <a:prstClr val="black">
                  <a:tint val="75000"/>
                </a:prstClr>
              </a:solidFill>
            </a:endParaRPr>
          </a:p>
        </p:txBody>
      </p:sp>
      <p:sp>
        <p:nvSpPr>
          <p:cNvPr id="9" name="Slide Number Placeholder 8"/>
          <p:cNvSpPr>
            <a:spLocks noGrp="1"/>
          </p:cNvSpPr>
          <p:nvPr>
            <p:ph type="sldNum" sz="quarter" idx="12"/>
          </p:nvPr>
        </p:nvSpPr>
        <p:spPr/>
        <p:txBody>
          <a:bodyPr/>
          <a:lstStyle/>
          <a:p>
            <a:fld id="{2BE22457-A3B9-4300-B8AD-3EA8108A4D54}"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113243794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61D3B770-C19F-4BD7-B9BC-B71A467C4A5D}" type="datetimeFigureOut">
              <a:rPr lang="en-AU" smtClean="0">
                <a:solidFill>
                  <a:prstClr val="black">
                    <a:tint val="75000"/>
                  </a:prstClr>
                </a:solidFill>
              </a:rPr>
              <a:pPr/>
              <a:t>21/07/2015</a:t>
            </a:fld>
            <a:endParaRPr lang="en-AU">
              <a:solidFill>
                <a:prstClr val="black">
                  <a:tint val="75000"/>
                </a:prstClr>
              </a:solidFill>
            </a:endParaRPr>
          </a:p>
        </p:txBody>
      </p:sp>
      <p:sp>
        <p:nvSpPr>
          <p:cNvPr id="4" name="Footer Placeholder 3"/>
          <p:cNvSpPr>
            <a:spLocks noGrp="1"/>
          </p:cNvSpPr>
          <p:nvPr>
            <p:ph type="ftr" sz="quarter" idx="11"/>
          </p:nvPr>
        </p:nvSpPr>
        <p:spPr/>
        <p:txBody>
          <a:bodyPr/>
          <a:lstStyle/>
          <a:p>
            <a:endParaRPr lang="en-AU">
              <a:solidFill>
                <a:prstClr val="black">
                  <a:tint val="75000"/>
                </a:prstClr>
              </a:solidFill>
            </a:endParaRPr>
          </a:p>
        </p:txBody>
      </p:sp>
      <p:sp>
        <p:nvSpPr>
          <p:cNvPr id="5" name="Slide Number Placeholder 4"/>
          <p:cNvSpPr>
            <a:spLocks noGrp="1"/>
          </p:cNvSpPr>
          <p:nvPr>
            <p:ph type="sldNum" sz="quarter" idx="12"/>
          </p:nvPr>
        </p:nvSpPr>
        <p:spPr/>
        <p:txBody>
          <a:bodyPr/>
          <a:lstStyle/>
          <a:p>
            <a:fld id="{2BE22457-A3B9-4300-B8AD-3EA8108A4D54}"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17439634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D3B770-C19F-4BD7-B9BC-B71A467C4A5D}" type="datetimeFigureOut">
              <a:rPr lang="en-AU" smtClean="0">
                <a:solidFill>
                  <a:prstClr val="black">
                    <a:tint val="75000"/>
                  </a:prstClr>
                </a:solidFill>
              </a:rPr>
              <a:pPr/>
              <a:t>21/07/2015</a:t>
            </a:fld>
            <a:endParaRPr lang="en-AU">
              <a:solidFill>
                <a:prstClr val="black">
                  <a:tint val="75000"/>
                </a:prstClr>
              </a:solidFill>
            </a:endParaRPr>
          </a:p>
        </p:txBody>
      </p:sp>
      <p:sp>
        <p:nvSpPr>
          <p:cNvPr id="3" name="Footer Placeholder 2"/>
          <p:cNvSpPr>
            <a:spLocks noGrp="1"/>
          </p:cNvSpPr>
          <p:nvPr>
            <p:ph type="ftr" sz="quarter" idx="11"/>
          </p:nvPr>
        </p:nvSpPr>
        <p:spPr/>
        <p:txBody>
          <a:bodyPr/>
          <a:lstStyle/>
          <a:p>
            <a:endParaRPr lang="en-AU">
              <a:solidFill>
                <a:prstClr val="black">
                  <a:tint val="75000"/>
                </a:prstClr>
              </a:solidFill>
            </a:endParaRPr>
          </a:p>
        </p:txBody>
      </p:sp>
      <p:sp>
        <p:nvSpPr>
          <p:cNvPr id="4" name="Slide Number Placeholder 3"/>
          <p:cNvSpPr>
            <a:spLocks noGrp="1"/>
          </p:cNvSpPr>
          <p:nvPr>
            <p:ph type="sldNum" sz="quarter" idx="12"/>
          </p:nvPr>
        </p:nvSpPr>
        <p:spPr/>
        <p:txBody>
          <a:bodyPr/>
          <a:lstStyle/>
          <a:p>
            <a:fld id="{2BE22457-A3B9-4300-B8AD-3EA8108A4D54}"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92472497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D3B770-C19F-4BD7-B9BC-B71A467C4A5D}" type="datetimeFigureOut">
              <a:rPr lang="en-AU" smtClean="0">
                <a:solidFill>
                  <a:prstClr val="black">
                    <a:tint val="75000"/>
                  </a:prstClr>
                </a:solidFill>
              </a:rPr>
              <a:pPr/>
              <a:t>21/07/2015</a:t>
            </a:fld>
            <a:endParaRPr lang="en-AU">
              <a:solidFill>
                <a:prstClr val="black">
                  <a:tint val="75000"/>
                </a:prstClr>
              </a:solidFill>
            </a:endParaRPr>
          </a:p>
        </p:txBody>
      </p:sp>
      <p:sp>
        <p:nvSpPr>
          <p:cNvPr id="6" name="Footer Placeholder 5"/>
          <p:cNvSpPr>
            <a:spLocks noGrp="1"/>
          </p:cNvSpPr>
          <p:nvPr>
            <p:ph type="ftr" sz="quarter" idx="11"/>
          </p:nvPr>
        </p:nvSpPr>
        <p:spPr/>
        <p:txBody>
          <a:bodyPr/>
          <a:lstStyle/>
          <a:p>
            <a:endParaRPr lang="en-AU">
              <a:solidFill>
                <a:prstClr val="black">
                  <a:tint val="75000"/>
                </a:prstClr>
              </a:solidFill>
            </a:endParaRPr>
          </a:p>
        </p:txBody>
      </p:sp>
      <p:sp>
        <p:nvSpPr>
          <p:cNvPr id="7" name="Slide Number Placeholder 6"/>
          <p:cNvSpPr>
            <a:spLocks noGrp="1"/>
          </p:cNvSpPr>
          <p:nvPr>
            <p:ph type="sldNum" sz="quarter" idx="12"/>
          </p:nvPr>
        </p:nvSpPr>
        <p:spPr/>
        <p:txBody>
          <a:bodyPr/>
          <a:lstStyle/>
          <a:p>
            <a:fld id="{2BE22457-A3B9-4300-B8AD-3EA8108A4D54}"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224042816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D3B770-C19F-4BD7-B9BC-B71A467C4A5D}" type="datetimeFigureOut">
              <a:rPr lang="en-AU" smtClean="0">
                <a:solidFill>
                  <a:prstClr val="black">
                    <a:tint val="75000"/>
                  </a:prstClr>
                </a:solidFill>
              </a:rPr>
              <a:pPr/>
              <a:t>21/07/2015</a:t>
            </a:fld>
            <a:endParaRPr lang="en-AU">
              <a:solidFill>
                <a:prstClr val="black">
                  <a:tint val="75000"/>
                </a:prstClr>
              </a:solidFill>
            </a:endParaRPr>
          </a:p>
        </p:txBody>
      </p:sp>
      <p:sp>
        <p:nvSpPr>
          <p:cNvPr id="6" name="Footer Placeholder 5"/>
          <p:cNvSpPr>
            <a:spLocks noGrp="1"/>
          </p:cNvSpPr>
          <p:nvPr>
            <p:ph type="ftr" sz="quarter" idx="11"/>
          </p:nvPr>
        </p:nvSpPr>
        <p:spPr/>
        <p:txBody>
          <a:bodyPr/>
          <a:lstStyle/>
          <a:p>
            <a:endParaRPr lang="en-AU">
              <a:solidFill>
                <a:prstClr val="black">
                  <a:tint val="75000"/>
                </a:prstClr>
              </a:solidFill>
            </a:endParaRPr>
          </a:p>
        </p:txBody>
      </p:sp>
      <p:sp>
        <p:nvSpPr>
          <p:cNvPr id="7" name="Slide Number Placeholder 6"/>
          <p:cNvSpPr>
            <a:spLocks noGrp="1"/>
          </p:cNvSpPr>
          <p:nvPr>
            <p:ph type="sldNum" sz="quarter" idx="12"/>
          </p:nvPr>
        </p:nvSpPr>
        <p:spPr/>
        <p:txBody>
          <a:bodyPr/>
          <a:lstStyle/>
          <a:p>
            <a:fld id="{2BE22457-A3B9-4300-B8AD-3EA8108A4D54}"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256085289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61D3B770-C19F-4BD7-B9BC-B71A467C4A5D}" type="datetimeFigureOut">
              <a:rPr lang="en-AU" smtClean="0">
                <a:solidFill>
                  <a:prstClr val="black">
                    <a:tint val="75000"/>
                  </a:prstClr>
                </a:solidFill>
              </a:rPr>
              <a:pPr/>
              <a:t>21/07/2015</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2BE22457-A3B9-4300-B8AD-3EA8108A4D54}"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35164287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smtClean="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28C25BD-A1C1-4C95-AEC4-D598EB042800}" type="datetime1">
              <a:rPr lang="en-US" smtClean="0"/>
              <a:pPr>
                <a:defRPr/>
              </a:pPr>
              <a:t>7/21/2015</a:t>
            </a:fld>
            <a:endParaRPr lang="en-AU"/>
          </a:p>
        </p:txBody>
      </p:sp>
      <p:sp>
        <p:nvSpPr>
          <p:cNvPr id="6" name="Footer Placeholder 4"/>
          <p:cNvSpPr>
            <a:spLocks noGrp="1"/>
          </p:cNvSpPr>
          <p:nvPr>
            <p:ph type="ftr" sz="quarter" idx="11"/>
          </p:nvPr>
        </p:nvSpPr>
        <p:spPr/>
        <p:txBody>
          <a:bodyPr/>
          <a:lstStyle>
            <a:lvl1pPr>
              <a:defRPr/>
            </a:lvl1pPr>
          </a:lstStyle>
          <a:p>
            <a:pPr>
              <a:defRPr/>
            </a:pPr>
            <a:r>
              <a:rPr lang="en-AU" smtClean="0"/>
              <a:t>maureen.dollard@unisa.edu.au</a:t>
            </a:r>
            <a:endParaRPr lang="en-AU"/>
          </a:p>
        </p:txBody>
      </p:sp>
      <p:sp>
        <p:nvSpPr>
          <p:cNvPr id="7" name="Slide Number Placeholder 5"/>
          <p:cNvSpPr>
            <a:spLocks noGrp="1"/>
          </p:cNvSpPr>
          <p:nvPr>
            <p:ph type="sldNum" sz="quarter" idx="12"/>
          </p:nvPr>
        </p:nvSpPr>
        <p:spPr/>
        <p:txBody>
          <a:bodyPr/>
          <a:lstStyle>
            <a:lvl1pPr>
              <a:defRPr/>
            </a:lvl1pPr>
          </a:lstStyle>
          <a:p>
            <a:pPr>
              <a:defRPr/>
            </a:pPr>
            <a:fld id="{AE87E331-2B6D-4017-AFAB-2D59630311EB}" type="slidenum">
              <a:rPr lang="en-AU"/>
              <a:pPr>
                <a:defRPr/>
              </a:pPr>
              <a:t>‹#›</a:t>
            </a:fld>
            <a:endParaRPr lang="en-AU"/>
          </a:p>
        </p:txBody>
      </p:sp>
    </p:spTree>
    <p:extLst>
      <p:ext uri="{BB962C8B-B14F-4D97-AF65-F5344CB8AC3E}">
        <p14:creationId xmlns:p14="http://schemas.microsoft.com/office/powerpoint/2010/main" val="389451392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61D3B770-C19F-4BD7-B9BC-B71A467C4A5D}" type="datetimeFigureOut">
              <a:rPr lang="en-AU" smtClean="0">
                <a:solidFill>
                  <a:prstClr val="black">
                    <a:tint val="75000"/>
                  </a:prstClr>
                </a:solidFill>
              </a:rPr>
              <a:pPr/>
              <a:t>21/07/2015</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2BE22457-A3B9-4300-B8AD-3EA8108A4D54}"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253210117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61D3B770-C19F-4BD7-B9BC-B71A467C4A5D}" type="datetimeFigureOut">
              <a:rPr lang="en-AU" smtClean="0">
                <a:solidFill>
                  <a:prstClr val="black">
                    <a:tint val="75000"/>
                  </a:prstClr>
                </a:solidFill>
              </a:rPr>
              <a:pPr/>
              <a:t>21/07/2015</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2BE22457-A3B9-4300-B8AD-3EA8108A4D54}"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209927067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61D3B770-C19F-4BD7-B9BC-B71A467C4A5D}" type="datetimeFigureOut">
              <a:rPr lang="en-AU" smtClean="0">
                <a:solidFill>
                  <a:prstClr val="black">
                    <a:tint val="75000"/>
                  </a:prstClr>
                </a:solidFill>
              </a:rPr>
              <a:pPr/>
              <a:t>21/07/2015</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2BE22457-A3B9-4300-B8AD-3EA8108A4D54}"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386671351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1D3B770-C19F-4BD7-B9BC-B71A467C4A5D}" type="datetimeFigureOut">
              <a:rPr lang="en-AU" smtClean="0">
                <a:solidFill>
                  <a:prstClr val="black">
                    <a:tint val="75000"/>
                  </a:prstClr>
                </a:solidFill>
              </a:rPr>
              <a:pPr/>
              <a:t>21/07/2015</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2BE22457-A3B9-4300-B8AD-3EA8108A4D54}"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107385598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61D3B770-C19F-4BD7-B9BC-B71A467C4A5D}" type="datetimeFigureOut">
              <a:rPr lang="en-AU" smtClean="0">
                <a:solidFill>
                  <a:prstClr val="black">
                    <a:tint val="75000"/>
                  </a:prstClr>
                </a:solidFill>
              </a:rPr>
              <a:pPr/>
              <a:t>21/07/2015</a:t>
            </a:fld>
            <a:endParaRPr lang="en-AU">
              <a:solidFill>
                <a:prstClr val="black">
                  <a:tint val="75000"/>
                </a:prstClr>
              </a:solidFill>
            </a:endParaRPr>
          </a:p>
        </p:txBody>
      </p:sp>
      <p:sp>
        <p:nvSpPr>
          <p:cNvPr id="6" name="Footer Placeholder 5"/>
          <p:cNvSpPr>
            <a:spLocks noGrp="1"/>
          </p:cNvSpPr>
          <p:nvPr>
            <p:ph type="ftr" sz="quarter" idx="11"/>
          </p:nvPr>
        </p:nvSpPr>
        <p:spPr/>
        <p:txBody>
          <a:bodyPr/>
          <a:lstStyle/>
          <a:p>
            <a:endParaRPr lang="en-AU">
              <a:solidFill>
                <a:prstClr val="black">
                  <a:tint val="75000"/>
                </a:prstClr>
              </a:solidFill>
            </a:endParaRPr>
          </a:p>
        </p:txBody>
      </p:sp>
      <p:sp>
        <p:nvSpPr>
          <p:cNvPr id="7" name="Slide Number Placeholder 6"/>
          <p:cNvSpPr>
            <a:spLocks noGrp="1"/>
          </p:cNvSpPr>
          <p:nvPr>
            <p:ph type="sldNum" sz="quarter" idx="12"/>
          </p:nvPr>
        </p:nvSpPr>
        <p:spPr/>
        <p:txBody>
          <a:bodyPr/>
          <a:lstStyle/>
          <a:p>
            <a:fld id="{2BE22457-A3B9-4300-B8AD-3EA8108A4D54}"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274737099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61D3B770-C19F-4BD7-B9BC-B71A467C4A5D}" type="datetimeFigureOut">
              <a:rPr lang="en-AU" smtClean="0">
                <a:solidFill>
                  <a:prstClr val="black">
                    <a:tint val="75000"/>
                  </a:prstClr>
                </a:solidFill>
              </a:rPr>
              <a:pPr/>
              <a:t>21/07/2015</a:t>
            </a:fld>
            <a:endParaRPr lang="en-AU">
              <a:solidFill>
                <a:prstClr val="black">
                  <a:tint val="75000"/>
                </a:prstClr>
              </a:solidFill>
            </a:endParaRPr>
          </a:p>
        </p:txBody>
      </p:sp>
      <p:sp>
        <p:nvSpPr>
          <p:cNvPr id="8" name="Footer Placeholder 7"/>
          <p:cNvSpPr>
            <a:spLocks noGrp="1"/>
          </p:cNvSpPr>
          <p:nvPr>
            <p:ph type="ftr" sz="quarter" idx="11"/>
          </p:nvPr>
        </p:nvSpPr>
        <p:spPr/>
        <p:txBody>
          <a:bodyPr/>
          <a:lstStyle/>
          <a:p>
            <a:endParaRPr lang="en-AU">
              <a:solidFill>
                <a:prstClr val="black">
                  <a:tint val="75000"/>
                </a:prstClr>
              </a:solidFill>
            </a:endParaRPr>
          </a:p>
        </p:txBody>
      </p:sp>
      <p:sp>
        <p:nvSpPr>
          <p:cNvPr id="9" name="Slide Number Placeholder 8"/>
          <p:cNvSpPr>
            <a:spLocks noGrp="1"/>
          </p:cNvSpPr>
          <p:nvPr>
            <p:ph type="sldNum" sz="quarter" idx="12"/>
          </p:nvPr>
        </p:nvSpPr>
        <p:spPr/>
        <p:txBody>
          <a:bodyPr/>
          <a:lstStyle/>
          <a:p>
            <a:fld id="{2BE22457-A3B9-4300-B8AD-3EA8108A4D54}"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385660096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61D3B770-C19F-4BD7-B9BC-B71A467C4A5D}" type="datetimeFigureOut">
              <a:rPr lang="en-AU" smtClean="0">
                <a:solidFill>
                  <a:prstClr val="black">
                    <a:tint val="75000"/>
                  </a:prstClr>
                </a:solidFill>
              </a:rPr>
              <a:pPr/>
              <a:t>21/07/2015</a:t>
            </a:fld>
            <a:endParaRPr lang="en-AU">
              <a:solidFill>
                <a:prstClr val="black">
                  <a:tint val="75000"/>
                </a:prstClr>
              </a:solidFill>
            </a:endParaRPr>
          </a:p>
        </p:txBody>
      </p:sp>
      <p:sp>
        <p:nvSpPr>
          <p:cNvPr id="4" name="Footer Placeholder 3"/>
          <p:cNvSpPr>
            <a:spLocks noGrp="1"/>
          </p:cNvSpPr>
          <p:nvPr>
            <p:ph type="ftr" sz="quarter" idx="11"/>
          </p:nvPr>
        </p:nvSpPr>
        <p:spPr/>
        <p:txBody>
          <a:bodyPr/>
          <a:lstStyle/>
          <a:p>
            <a:endParaRPr lang="en-AU">
              <a:solidFill>
                <a:prstClr val="black">
                  <a:tint val="75000"/>
                </a:prstClr>
              </a:solidFill>
            </a:endParaRPr>
          </a:p>
        </p:txBody>
      </p:sp>
      <p:sp>
        <p:nvSpPr>
          <p:cNvPr id="5" name="Slide Number Placeholder 4"/>
          <p:cNvSpPr>
            <a:spLocks noGrp="1"/>
          </p:cNvSpPr>
          <p:nvPr>
            <p:ph type="sldNum" sz="quarter" idx="12"/>
          </p:nvPr>
        </p:nvSpPr>
        <p:spPr/>
        <p:txBody>
          <a:bodyPr/>
          <a:lstStyle/>
          <a:p>
            <a:fld id="{2BE22457-A3B9-4300-B8AD-3EA8108A4D54}"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161502330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D3B770-C19F-4BD7-B9BC-B71A467C4A5D}" type="datetimeFigureOut">
              <a:rPr lang="en-AU" smtClean="0">
                <a:solidFill>
                  <a:prstClr val="black">
                    <a:tint val="75000"/>
                  </a:prstClr>
                </a:solidFill>
              </a:rPr>
              <a:pPr/>
              <a:t>21/07/2015</a:t>
            </a:fld>
            <a:endParaRPr lang="en-AU">
              <a:solidFill>
                <a:prstClr val="black">
                  <a:tint val="75000"/>
                </a:prstClr>
              </a:solidFill>
            </a:endParaRPr>
          </a:p>
        </p:txBody>
      </p:sp>
      <p:sp>
        <p:nvSpPr>
          <p:cNvPr id="3" name="Footer Placeholder 2"/>
          <p:cNvSpPr>
            <a:spLocks noGrp="1"/>
          </p:cNvSpPr>
          <p:nvPr>
            <p:ph type="ftr" sz="quarter" idx="11"/>
          </p:nvPr>
        </p:nvSpPr>
        <p:spPr/>
        <p:txBody>
          <a:bodyPr/>
          <a:lstStyle/>
          <a:p>
            <a:endParaRPr lang="en-AU">
              <a:solidFill>
                <a:prstClr val="black">
                  <a:tint val="75000"/>
                </a:prstClr>
              </a:solidFill>
            </a:endParaRPr>
          </a:p>
        </p:txBody>
      </p:sp>
      <p:sp>
        <p:nvSpPr>
          <p:cNvPr id="4" name="Slide Number Placeholder 3"/>
          <p:cNvSpPr>
            <a:spLocks noGrp="1"/>
          </p:cNvSpPr>
          <p:nvPr>
            <p:ph type="sldNum" sz="quarter" idx="12"/>
          </p:nvPr>
        </p:nvSpPr>
        <p:spPr/>
        <p:txBody>
          <a:bodyPr/>
          <a:lstStyle/>
          <a:p>
            <a:fld id="{2BE22457-A3B9-4300-B8AD-3EA8108A4D54}"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11228120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D3B770-C19F-4BD7-B9BC-B71A467C4A5D}" type="datetimeFigureOut">
              <a:rPr lang="en-AU" smtClean="0">
                <a:solidFill>
                  <a:prstClr val="black">
                    <a:tint val="75000"/>
                  </a:prstClr>
                </a:solidFill>
              </a:rPr>
              <a:pPr/>
              <a:t>21/07/2015</a:t>
            </a:fld>
            <a:endParaRPr lang="en-AU">
              <a:solidFill>
                <a:prstClr val="black">
                  <a:tint val="75000"/>
                </a:prstClr>
              </a:solidFill>
            </a:endParaRPr>
          </a:p>
        </p:txBody>
      </p:sp>
      <p:sp>
        <p:nvSpPr>
          <p:cNvPr id="6" name="Footer Placeholder 5"/>
          <p:cNvSpPr>
            <a:spLocks noGrp="1"/>
          </p:cNvSpPr>
          <p:nvPr>
            <p:ph type="ftr" sz="quarter" idx="11"/>
          </p:nvPr>
        </p:nvSpPr>
        <p:spPr/>
        <p:txBody>
          <a:bodyPr/>
          <a:lstStyle/>
          <a:p>
            <a:endParaRPr lang="en-AU">
              <a:solidFill>
                <a:prstClr val="black">
                  <a:tint val="75000"/>
                </a:prstClr>
              </a:solidFill>
            </a:endParaRPr>
          </a:p>
        </p:txBody>
      </p:sp>
      <p:sp>
        <p:nvSpPr>
          <p:cNvPr id="7" name="Slide Number Placeholder 6"/>
          <p:cNvSpPr>
            <a:spLocks noGrp="1"/>
          </p:cNvSpPr>
          <p:nvPr>
            <p:ph type="sldNum" sz="quarter" idx="12"/>
          </p:nvPr>
        </p:nvSpPr>
        <p:spPr/>
        <p:txBody>
          <a:bodyPr/>
          <a:lstStyle/>
          <a:p>
            <a:fld id="{2BE22457-A3B9-4300-B8AD-3EA8108A4D54}"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222882959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D3B770-C19F-4BD7-B9BC-B71A467C4A5D}" type="datetimeFigureOut">
              <a:rPr lang="en-AU" smtClean="0">
                <a:solidFill>
                  <a:prstClr val="black">
                    <a:tint val="75000"/>
                  </a:prstClr>
                </a:solidFill>
              </a:rPr>
              <a:pPr/>
              <a:t>21/07/2015</a:t>
            </a:fld>
            <a:endParaRPr lang="en-AU">
              <a:solidFill>
                <a:prstClr val="black">
                  <a:tint val="75000"/>
                </a:prstClr>
              </a:solidFill>
            </a:endParaRPr>
          </a:p>
        </p:txBody>
      </p:sp>
      <p:sp>
        <p:nvSpPr>
          <p:cNvPr id="6" name="Footer Placeholder 5"/>
          <p:cNvSpPr>
            <a:spLocks noGrp="1"/>
          </p:cNvSpPr>
          <p:nvPr>
            <p:ph type="ftr" sz="quarter" idx="11"/>
          </p:nvPr>
        </p:nvSpPr>
        <p:spPr/>
        <p:txBody>
          <a:bodyPr/>
          <a:lstStyle/>
          <a:p>
            <a:endParaRPr lang="en-AU">
              <a:solidFill>
                <a:prstClr val="black">
                  <a:tint val="75000"/>
                </a:prstClr>
              </a:solidFill>
            </a:endParaRPr>
          </a:p>
        </p:txBody>
      </p:sp>
      <p:sp>
        <p:nvSpPr>
          <p:cNvPr id="7" name="Slide Number Placeholder 6"/>
          <p:cNvSpPr>
            <a:spLocks noGrp="1"/>
          </p:cNvSpPr>
          <p:nvPr>
            <p:ph type="sldNum" sz="quarter" idx="12"/>
          </p:nvPr>
        </p:nvSpPr>
        <p:spPr/>
        <p:txBody>
          <a:bodyPr/>
          <a:lstStyle/>
          <a:p>
            <a:fld id="{2BE22457-A3B9-4300-B8AD-3EA8108A4D54}"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40434978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9.xml"/><Relationship Id="rId13" Type="http://schemas.openxmlformats.org/officeDocument/2006/relationships/slideLayout" Target="../slideLayouts/slideLayout114.xml"/><Relationship Id="rId3" Type="http://schemas.openxmlformats.org/officeDocument/2006/relationships/slideLayout" Target="../slideLayouts/slideLayout104.xml"/><Relationship Id="rId7" Type="http://schemas.openxmlformats.org/officeDocument/2006/relationships/slideLayout" Target="../slideLayouts/slideLayout108.xml"/><Relationship Id="rId12" Type="http://schemas.openxmlformats.org/officeDocument/2006/relationships/slideLayout" Target="../slideLayouts/slideLayout113.xml"/><Relationship Id="rId2" Type="http://schemas.openxmlformats.org/officeDocument/2006/relationships/slideLayout" Target="../slideLayouts/slideLayout103.xml"/><Relationship Id="rId1" Type="http://schemas.openxmlformats.org/officeDocument/2006/relationships/slideLayout" Target="../slideLayouts/slideLayout102.xml"/><Relationship Id="rId6" Type="http://schemas.openxmlformats.org/officeDocument/2006/relationships/slideLayout" Target="../slideLayouts/slideLayout107.xml"/><Relationship Id="rId11" Type="http://schemas.openxmlformats.org/officeDocument/2006/relationships/slideLayout" Target="../slideLayouts/slideLayout112.xml"/><Relationship Id="rId5" Type="http://schemas.openxmlformats.org/officeDocument/2006/relationships/slideLayout" Target="../slideLayouts/slideLayout106.xml"/><Relationship Id="rId10" Type="http://schemas.openxmlformats.org/officeDocument/2006/relationships/slideLayout" Target="../slideLayouts/slideLayout111.xml"/><Relationship Id="rId4" Type="http://schemas.openxmlformats.org/officeDocument/2006/relationships/slideLayout" Target="../slideLayouts/slideLayout105.xml"/><Relationship Id="rId9" Type="http://schemas.openxmlformats.org/officeDocument/2006/relationships/slideLayout" Target="../slideLayouts/slideLayout110.xml"/><Relationship Id="rId14"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2.xml"/><Relationship Id="rId13" Type="http://schemas.openxmlformats.org/officeDocument/2006/relationships/slideLayout" Target="../slideLayouts/slideLayout127.xml"/><Relationship Id="rId3" Type="http://schemas.openxmlformats.org/officeDocument/2006/relationships/slideLayout" Target="../slideLayouts/slideLayout117.xml"/><Relationship Id="rId7" Type="http://schemas.openxmlformats.org/officeDocument/2006/relationships/slideLayout" Target="../slideLayouts/slideLayout121.xml"/><Relationship Id="rId12" Type="http://schemas.openxmlformats.org/officeDocument/2006/relationships/slideLayout" Target="../slideLayouts/slideLayout126.xml"/><Relationship Id="rId2" Type="http://schemas.openxmlformats.org/officeDocument/2006/relationships/slideLayout" Target="../slideLayouts/slideLayout116.xml"/><Relationship Id="rId1" Type="http://schemas.openxmlformats.org/officeDocument/2006/relationships/slideLayout" Target="../slideLayouts/slideLayout115.xml"/><Relationship Id="rId6" Type="http://schemas.openxmlformats.org/officeDocument/2006/relationships/slideLayout" Target="../slideLayouts/slideLayout120.xml"/><Relationship Id="rId11" Type="http://schemas.openxmlformats.org/officeDocument/2006/relationships/slideLayout" Target="../slideLayouts/slideLayout125.xml"/><Relationship Id="rId5" Type="http://schemas.openxmlformats.org/officeDocument/2006/relationships/slideLayout" Target="../slideLayouts/slideLayout119.xml"/><Relationship Id="rId15" Type="http://schemas.openxmlformats.org/officeDocument/2006/relationships/theme" Target="../theme/theme11.xml"/><Relationship Id="rId10" Type="http://schemas.openxmlformats.org/officeDocument/2006/relationships/slideLayout" Target="../slideLayouts/slideLayout124.xml"/><Relationship Id="rId4" Type="http://schemas.openxmlformats.org/officeDocument/2006/relationships/slideLayout" Target="../slideLayouts/slideLayout118.xml"/><Relationship Id="rId9" Type="http://schemas.openxmlformats.org/officeDocument/2006/relationships/slideLayout" Target="../slideLayouts/slideLayout123.xml"/><Relationship Id="rId14" Type="http://schemas.openxmlformats.org/officeDocument/2006/relationships/slideLayout" Target="../slideLayouts/slideLayout128.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6.xml"/><Relationship Id="rId13" Type="http://schemas.openxmlformats.org/officeDocument/2006/relationships/image" Target="../media/image3.png"/><Relationship Id="rId3" Type="http://schemas.openxmlformats.org/officeDocument/2006/relationships/slideLayout" Target="../slideLayouts/slideLayout131.xml"/><Relationship Id="rId7" Type="http://schemas.openxmlformats.org/officeDocument/2006/relationships/slideLayout" Target="../slideLayouts/slideLayout135.xml"/><Relationship Id="rId12" Type="http://schemas.openxmlformats.org/officeDocument/2006/relationships/theme" Target="../theme/theme12.xml"/><Relationship Id="rId2" Type="http://schemas.openxmlformats.org/officeDocument/2006/relationships/slideLayout" Target="../slideLayouts/slideLayout130.xml"/><Relationship Id="rId1" Type="http://schemas.openxmlformats.org/officeDocument/2006/relationships/slideLayout" Target="../slideLayouts/slideLayout129.xml"/><Relationship Id="rId6" Type="http://schemas.openxmlformats.org/officeDocument/2006/relationships/slideLayout" Target="../slideLayouts/slideLayout134.xml"/><Relationship Id="rId11" Type="http://schemas.openxmlformats.org/officeDocument/2006/relationships/slideLayout" Target="../slideLayouts/slideLayout139.xml"/><Relationship Id="rId5" Type="http://schemas.openxmlformats.org/officeDocument/2006/relationships/slideLayout" Target="../slideLayouts/slideLayout133.xml"/><Relationship Id="rId10" Type="http://schemas.openxmlformats.org/officeDocument/2006/relationships/slideLayout" Target="../slideLayouts/slideLayout138.xml"/><Relationship Id="rId4" Type="http://schemas.openxmlformats.org/officeDocument/2006/relationships/slideLayout" Target="../slideLayouts/slideLayout132.xml"/><Relationship Id="rId9" Type="http://schemas.openxmlformats.org/officeDocument/2006/relationships/slideLayout" Target="../slideLayouts/slideLayout137.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7.xml"/><Relationship Id="rId13" Type="http://schemas.openxmlformats.org/officeDocument/2006/relationships/slideLayout" Target="../slideLayouts/slideLayout152.xml"/><Relationship Id="rId3" Type="http://schemas.openxmlformats.org/officeDocument/2006/relationships/slideLayout" Target="../slideLayouts/slideLayout142.xml"/><Relationship Id="rId7" Type="http://schemas.openxmlformats.org/officeDocument/2006/relationships/slideLayout" Target="../slideLayouts/slideLayout146.xml"/><Relationship Id="rId12" Type="http://schemas.openxmlformats.org/officeDocument/2006/relationships/slideLayout" Target="../slideLayouts/slideLayout151.xml"/><Relationship Id="rId2" Type="http://schemas.openxmlformats.org/officeDocument/2006/relationships/slideLayout" Target="../slideLayouts/slideLayout141.xml"/><Relationship Id="rId1" Type="http://schemas.openxmlformats.org/officeDocument/2006/relationships/slideLayout" Target="../slideLayouts/slideLayout140.xml"/><Relationship Id="rId6" Type="http://schemas.openxmlformats.org/officeDocument/2006/relationships/slideLayout" Target="../slideLayouts/slideLayout145.xml"/><Relationship Id="rId11" Type="http://schemas.openxmlformats.org/officeDocument/2006/relationships/slideLayout" Target="../slideLayouts/slideLayout150.xml"/><Relationship Id="rId5" Type="http://schemas.openxmlformats.org/officeDocument/2006/relationships/slideLayout" Target="../slideLayouts/slideLayout144.xml"/><Relationship Id="rId10" Type="http://schemas.openxmlformats.org/officeDocument/2006/relationships/slideLayout" Target="../slideLayouts/slideLayout149.xml"/><Relationship Id="rId4" Type="http://schemas.openxmlformats.org/officeDocument/2006/relationships/slideLayout" Target="../slideLayouts/slideLayout143.xml"/><Relationship Id="rId9" Type="http://schemas.openxmlformats.org/officeDocument/2006/relationships/slideLayout" Target="../slideLayouts/slideLayout148.xml"/><Relationship Id="rId14" Type="http://schemas.openxmlformats.org/officeDocument/2006/relationships/theme" Target="../theme/theme1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image" Target="../media/image2.jpeg"/><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6.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theme" Target="../theme/theme7.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7.xml"/><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theme" Target="../theme/theme8.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8.xml"/><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theme" Target="../theme/theme9.xml"/><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0" Type="http://schemas.openxmlformats.org/officeDocument/2006/relationships/slideLayout" Target="../slideLayouts/slideLayout100.xml"/><Relationship Id="rId4" Type="http://schemas.openxmlformats.org/officeDocument/2006/relationships/slideLayout" Target="../slideLayouts/slideLayout94.xml"/><Relationship Id="rId9" Type="http://schemas.openxmlformats.org/officeDocument/2006/relationships/slideLayout" Target="../slideLayouts/slideLayout9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0070C0"/>
            </a:gs>
            <a:gs pos="39999">
              <a:srgbClr val="85C2FF"/>
            </a:gs>
            <a:gs pos="70000">
              <a:srgbClr val="C4D6EB"/>
            </a:gs>
            <a:gs pos="100000">
              <a:srgbClr val="FFEBFA"/>
            </a:gs>
          </a:gsLst>
          <a:lin ang="16200000" scaled="1"/>
        </a:gradFill>
        <a:effectLst/>
      </p:bgPr>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AU" smtClean="0"/>
          </a:p>
        </p:txBody>
      </p:sp>
      <p:sp>
        <p:nvSpPr>
          <p:cNvPr id="4099"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6B38921F-9D09-4008-B2F7-D9D8ED355FFD}" type="datetime1">
              <a:rPr lang="en-US" smtClean="0"/>
              <a:pPr>
                <a:defRPr/>
              </a:pPr>
              <a:t>7/21/2015</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r>
              <a:rPr lang="en-AU" smtClean="0"/>
              <a:t>maureen.dollard@unisa.edu.au</a:t>
            </a:r>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938FF5DD-CE9E-4EF8-A55E-69E9D7CEEC9A}" type="slidenum">
              <a:rPr lang="en-AU"/>
              <a:pPr>
                <a:defRPr/>
              </a:pPr>
              <a:t>‹#›</a:t>
            </a:fld>
            <a:endParaRPr lang="en-AU"/>
          </a:p>
        </p:txBody>
      </p:sp>
    </p:spTree>
  </p:cSld>
  <p:clrMap bg1="dk1" tx1="lt1" bg2="dk2" tx2="lt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 id="2147483776" r:id="rId12"/>
    <p:sldLayoutId id="2147483777" r:id="rId13"/>
  </p:sldLayoutIdLst>
  <p:hf sldNum="0"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0070C0"/>
            </a:gs>
            <a:gs pos="39999">
              <a:srgbClr val="85C2FF"/>
            </a:gs>
            <a:gs pos="70000">
              <a:srgbClr val="C4D6EB"/>
            </a:gs>
            <a:gs pos="100000">
              <a:srgbClr val="FFEBFA"/>
            </a:gs>
          </a:gsLst>
          <a:lin ang="16200000" scaled="1"/>
        </a:gra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AU" altLang="en-US" smtClean="0"/>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AU"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white">
                    <a:tint val="75000"/>
                  </a:prstClr>
                </a:solidFill>
                <a:latin typeface="+mn-lt"/>
                <a:cs typeface="+mn-cs"/>
              </a:defRPr>
            </a:lvl1pPr>
          </a:lstStyle>
          <a:p>
            <a:pPr>
              <a:defRPr/>
            </a:pPr>
            <a:fld id="{82BD1DEB-E44D-43DB-A6D6-AE8A3B71C519}" type="datetime1">
              <a:rPr lang="en-AU"/>
              <a:pPr>
                <a:defRPr/>
              </a:pPr>
              <a:t>21/07/2015</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white">
                    <a:tint val="75000"/>
                  </a:prstClr>
                </a:solidFill>
                <a:latin typeface="+mn-lt"/>
                <a:cs typeface="+mn-cs"/>
              </a:defRPr>
            </a:lvl1pPr>
          </a:lstStyle>
          <a:p>
            <a:pPr>
              <a:defRPr/>
            </a:pPr>
            <a:r>
              <a:rPr lang="en-AU"/>
              <a:t>maureen.dollard@unisa.edu.au ©</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FFFFFF"/>
                </a:solidFill>
                <a:latin typeface="Calibri" panose="020F0502020204030204" pitchFamily="34" charset="0"/>
              </a:defRPr>
            </a:lvl1pPr>
          </a:lstStyle>
          <a:p>
            <a:pPr>
              <a:defRPr/>
            </a:pPr>
            <a:fld id="{3E33F020-036C-48EE-A54E-5D1A3377B401}" type="slidenum">
              <a:rPr lang="en-AU" altLang="en-US">
                <a:cs typeface="Arial" panose="020B0604020202020204" pitchFamily="34" charset="0"/>
              </a:rPr>
              <a:pPr>
                <a:defRPr/>
              </a:pPr>
              <a:t>‹#›</a:t>
            </a:fld>
            <a:endParaRPr lang="en-AU" altLang="en-US">
              <a:cs typeface="Arial" panose="020B0604020202020204" pitchFamily="34" charset="0"/>
            </a:endParaRPr>
          </a:p>
        </p:txBody>
      </p:sp>
    </p:spTree>
    <p:extLst>
      <p:ext uri="{BB962C8B-B14F-4D97-AF65-F5344CB8AC3E}">
        <p14:creationId xmlns:p14="http://schemas.microsoft.com/office/powerpoint/2010/main" val="3522694825"/>
      </p:ext>
    </p:extLst>
  </p:cSld>
  <p:clrMap bg1="dk1" tx1="lt1" bg2="dk2" tx2="lt2" accent1="accent1" accent2="accent2" accent3="accent3" accent4="accent4" accent5="accent5" accent6="accent6" hlink="hlink" folHlink="folHlink"/>
  <p:sldLayoutIdLst>
    <p:sldLayoutId id="2147483887" r:id="rId1"/>
    <p:sldLayoutId id="2147483888" r:id="rId2"/>
    <p:sldLayoutId id="2147483889" r:id="rId3"/>
    <p:sldLayoutId id="2147483890" r:id="rId4"/>
    <p:sldLayoutId id="2147483891" r:id="rId5"/>
    <p:sldLayoutId id="2147483892" r:id="rId6"/>
    <p:sldLayoutId id="2147483893" r:id="rId7"/>
    <p:sldLayoutId id="2147483894" r:id="rId8"/>
    <p:sldLayoutId id="2147483895" r:id="rId9"/>
    <p:sldLayoutId id="2147483896" r:id="rId10"/>
    <p:sldLayoutId id="2147483897" r:id="rId11"/>
    <p:sldLayoutId id="2147483898" r:id="rId12"/>
    <p:sldLayoutId id="2147483899" r:id="rId13"/>
  </p:sldLayoutIdLst>
  <p:hf sldNum="0"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AU"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endParaRPr lang="en-AU">
              <a:solidFill>
                <a:srgbClr val="FFFFFF"/>
              </a:solidFill>
              <a:cs typeface="+mn-cs"/>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r>
              <a:rPr lang="en-AU">
                <a:solidFill>
                  <a:srgbClr val="FFFFFF"/>
                </a:solidFill>
                <a:cs typeface="+mn-cs"/>
              </a:rPr>
              <a:t>maureen.dollard@unisa.edu.au</a:t>
            </a: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fld id="{143E6D59-8F5F-49EB-B9BC-81B181036431}" type="slidenum">
              <a:rPr lang="en-AU">
                <a:solidFill>
                  <a:srgbClr val="FFFFFF"/>
                </a:solidFill>
                <a:cs typeface="+mn-cs"/>
              </a:rPr>
              <a:pPr/>
              <a:t>‹#›</a:t>
            </a:fld>
            <a:endParaRPr lang="en-AU">
              <a:solidFill>
                <a:srgbClr val="FFFFFF"/>
              </a:solidFill>
              <a:cs typeface="+mn-cs"/>
            </a:endParaRPr>
          </a:p>
        </p:txBody>
      </p:sp>
    </p:spTree>
    <p:extLst>
      <p:ext uri="{BB962C8B-B14F-4D97-AF65-F5344CB8AC3E}">
        <p14:creationId xmlns:p14="http://schemas.microsoft.com/office/powerpoint/2010/main" val="388795530"/>
      </p:ext>
    </p:extLst>
  </p:cSld>
  <p:clrMap bg1="dk2" tx1="lt1" bg2="dk1" tx2="lt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 id="2147483924" r:id="rId12"/>
    <p:sldLayoutId id="2147483925" r:id="rId13"/>
    <p:sldLayoutId id="2147483926" r:id="rId14"/>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a:off x="152400" y="1635125"/>
            <a:ext cx="8831263" cy="50450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8" name="Rectangle 7"/>
          <p:cNvSpPr/>
          <p:nvPr/>
        </p:nvSpPr>
        <p:spPr>
          <a:xfrm>
            <a:off x="152400" y="152400"/>
            <a:ext cx="8813800" cy="1346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 name="Title Placeholder 1"/>
          <p:cNvSpPr>
            <a:spLocks noGrp="1"/>
          </p:cNvSpPr>
          <p:nvPr>
            <p:ph type="title"/>
          </p:nvPr>
        </p:nvSpPr>
        <p:spPr>
          <a:xfrm>
            <a:off x="395288" y="355600"/>
            <a:ext cx="8367712" cy="1054100"/>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81000" y="1719263"/>
            <a:ext cx="8407400" cy="44069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71475" y="6356350"/>
            <a:ext cx="2133600" cy="274638"/>
          </a:xfrm>
          <a:prstGeom prst="rect">
            <a:avLst/>
          </a:prstGeom>
        </p:spPr>
        <p:txBody>
          <a:bodyPr vert="horz" lIns="91440" tIns="45720" rIns="91440" bIns="45720" rtlCol="0" anchor="ctr"/>
          <a:lstStyle>
            <a:lvl1pPr algn="l" eaLnBrk="1" hangingPunct="1">
              <a:defRPr sz="1100">
                <a:solidFill>
                  <a:srgbClr val="464646"/>
                </a:solidFill>
                <a:latin typeface="Tahoma" panose="020B0604030504040204" pitchFamily="34" charset="0"/>
                <a:cs typeface="+mn-cs"/>
              </a:defRPr>
            </a:lvl1pPr>
          </a:lstStyle>
          <a:p>
            <a:pPr>
              <a:defRPr/>
            </a:pPr>
            <a:endParaRPr lang="en-AU"/>
          </a:p>
        </p:txBody>
      </p:sp>
      <p:sp>
        <p:nvSpPr>
          <p:cNvPr id="5" name="Footer Placeholder 4"/>
          <p:cNvSpPr>
            <a:spLocks noGrp="1"/>
          </p:cNvSpPr>
          <p:nvPr>
            <p:ph type="ftr" sz="quarter" idx="3"/>
          </p:nvPr>
        </p:nvSpPr>
        <p:spPr>
          <a:xfrm>
            <a:off x="3048000" y="6356350"/>
            <a:ext cx="3352800" cy="274638"/>
          </a:xfrm>
          <a:prstGeom prst="rect">
            <a:avLst/>
          </a:prstGeom>
        </p:spPr>
        <p:txBody>
          <a:bodyPr vert="horz" lIns="91440" tIns="45720" rIns="91440" bIns="45720" rtlCol="0" anchor="ctr"/>
          <a:lstStyle>
            <a:lvl1pPr algn="ctr" eaLnBrk="1" hangingPunct="1">
              <a:defRPr sz="1600">
                <a:solidFill>
                  <a:srgbClr val="464646"/>
                </a:solidFill>
                <a:latin typeface="+mn-lt"/>
                <a:cs typeface="+mn-cs"/>
              </a:defRPr>
            </a:lvl1pPr>
          </a:lstStyle>
          <a:p>
            <a:pPr>
              <a:defRPr/>
            </a:pPr>
            <a:endParaRPr lang="en-AU"/>
          </a:p>
        </p:txBody>
      </p:sp>
      <p:sp>
        <p:nvSpPr>
          <p:cNvPr id="6" name="Slide Number Placeholder 5"/>
          <p:cNvSpPr>
            <a:spLocks noGrp="1"/>
          </p:cNvSpPr>
          <p:nvPr>
            <p:ph type="sldNum" sz="quarter" idx="4"/>
          </p:nvPr>
        </p:nvSpPr>
        <p:spPr>
          <a:xfrm>
            <a:off x="8234363" y="6354763"/>
            <a:ext cx="582612" cy="274637"/>
          </a:xfrm>
          <a:prstGeom prst="rect">
            <a:avLst/>
          </a:prstGeom>
          <a:ln w="19050">
            <a:noFill/>
          </a:ln>
        </p:spPr>
        <p:txBody>
          <a:bodyPr vert="horz" wrap="square" lIns="91440" tIns="45720" rIns="91440" bIns="45720" numCol="1" anchor="ctr" anchorCtr="0" compatLnSpc="1">
            <a:prstTxWarp prst="textNoShape">
              <a:avLst/>
            </a:prstTxWarp>
          </a:bodyPr>
          <a:lstStyle>
            <a:lvl1pPr algn="ctr" eaLnBrk="1" hangingPunct="1">
              <a:defRPr sz="1100">
                <a:solidFill>
                  <a:srgbClr val="464646"/>
                </a:solidFill>
                <a:latin typeface="Tahoma" panose="020B0604030504040204" pitchFamily="34" charset="0"/>
                <a:cs typeface="+mn-cs"/>
              </a:defRPr>
            </a:lvl1pPr>
          </a:lstStyle>
          <a:p>
            <a:pPr>
              <a:defRPr/>
            </a:pPr>
            <a:fld id="{09136D63-74A3-4E96-8EBE-9AE84A5E8BBC}" type="slidenum">
              <a:rPr lang="en-AU" altLang="en-US"/>
              <a:pPr>
                <a:defRPr/>
              </a:pPr>
              <a:t>‹#›</a:t>
            </a:fld>
            <a:endParaRPr lang="en-AU" altLang="en-US"/>
          </a:p>
        </p:txBody>
      </p:sp>
      <p:pic>
        <p:nvPicPr>
          <p:cNvPr id="9225" name="Picture 9"/>
          <p:cNvPicPr>
            <a:picLocks noChangeAspect="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179388" y="333375"/>
            <a:ext cx="1296987"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 name="TextBox 11"/>
          <p:cNvSpPr txBox="1">
            <a:spLocks noChangeArrowheads="1"/>
          </p:cNvSpPr>
          <p:nvPr userDrawn="1"/>
        </p:nvSpPr>
        <p:spPr bwMode="auto">
          <a:xfrm>
            <a:off x="1835150" y="6597650"/>
            <a:ext cx="5400675" cy="307975"/>
          </a:xfrm>
          <a:prstGeom prst="rect">
            <a:avLst/>
          </a:prstGeom>
          <a:noFill/>
          <a:ln>
            <a:noFill/>
          </a:ln>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defRPr/>
            </a:pPr>
            <a:r>
              <a:rPr lang="en-AU" sz="1400" smtClean="0">
                <a:solidFill>
                  <a:prstClr val="black"/>
                </a:solidFill>
                <a:latin typeface="Franklin Gothic Medium" pitchFamily="34" charset="0"/>
                <a:cs typeface="Arial" panose="020B0604020202020204" pitchFamily="34" charset="0"/>
              </a:rPr>
              <a:t>michelle.tuckey@unisa.edu.au</a:t>
            </a:r>
          </a:p>
        </p:txBody>
      </p:sp>
    </p:spTree>
    <p:extLst>
      <p:ext uri="{BB962C8B-B14F-4D97-AF65-F5344CB8AC3E}">
        <p14:creationId xmlns:p14="http://schemas.microsoft.com/office/powerpoint/2010/main" val="2538611637"/>
      </p:ext>
    </p:extLst>
  </p:cSld>
  <p:clrMap bg1="lt1" tx1="dk1" bg2="lt2" tx2="dk2" accent1="accent1" accent2="accent2" accent3="accent3" accent4="accent4" accent5="accent5" accent6="accent6" hlink="hlink" folHlink="folHlink"/>
  <p:sldLayoutIdLst>
    <p:sldLayoutId id="2147483928" r:id="rId1"/>
    <p:sldLayoutId id="2147483929" r:id="rId2"/>
    <p:sldLayoutId id="2147483930" r:id="rId3"/>
    <p:sldLayoutId id="2147483931" r:id="rId4"/>
    <p:sldLayoutId id="2147483932" r:id="rId5"/>
    <p:sldLayoutId id="2147483933" r:id="rId6"/>
    <p:sldLayoutId id="2147483934" r:id="rId7"/>
    <p:sldLayoutId id="2147483935" r:id="rId8"/>
    <p:sldLayoutId id="2147483936" r:id="rId9"/>
    <p:sldLayoutId id="2147483937" r:id="rId10"/>
    <p:sldLayoutId id="2147483938" r:id="rId11"/>
  </p:sldLayoutIdLst>
  <p:transition spd="med">
    <p:fade thruBlk="1"/>
  </p:transition>
  <p:timing>
    <p:tnLst>
      <p:par>
        <p:cTn id="1" dur="indefinite" restart="never" nodeType="tmRoot"/>
      </p:par>
    </p:tnLst>
  </p:timing>
  <p:txStyles>
    <p:titleStyle>
      <a:lvl1pPr algn="ctr" rtl="0" eaLnBrk="0" fontAlgn="base" hangingPunct="0">
        <a:spcBef>
          <a:spcPct val="0"/>
        </a:spcBef>
        <a:spcAft>
          <a:spcPct val="0"/>
        </a:spcAft>
        <a:defRPr sz="3200" kern="1200" cap="all" spc="200">
          <a:solidFill>
            <a:schemeClr val="bg1"/>
          </a:solidFill>
          <a:latin typeface="+mj-lt"/>
          <a:ea typeface="+mj-ea"/>
          <a:cs typeface="+mj-cs"/>
        </a:defRPr>
      </a:lvl1pPr>
      <a:lvl2pPr algn="ctr" rtl="0" eaLnBrk="0" fontAlgn="base" hangingPunct="0">
        <a:spcBef>
          <a:spcPct val="0"/>
        </a:spcBef>
        <a:spcAft>
          <a:spcPct val="0"/>
        </a:spcAft>
        <a:defRPr sz="3200">
          <a:solidFill>
            <a:schemeClr val="bg1"/>
          </a:solidFill>
          <a:latin typeface="Franklin Gothic Medium" pitchFamily="34" charset="0"/>
        </a:defRPr>
      </a:lvl2pPr>
      <a:lvl3pPr algn="ctr" rtl="0" eaLnBrk="0" fontAlgn="base" hangingPunct="0">
        <a:spcBef>
          <a:spcPct val="0"/>
        </a:spcBef>
        <a:spcAft>
          <a:spcPct val="0"/>
        </a:spcAft>
        <a:defRPr sz="3200">
          <a:solidFill>
            <a:schemeClr val="bg1"/>
          </a:solidFill>
          <a:latin typeface="Franklin Gothic Medium" pitchFamily="34" charset="0"/>
        </a:defRPr>
      </a:lvl3pPr>
      <a:lvl4pPr algn="ctr" rtl="0" eaLnBrk="0" fontAlgn="base" hangingPunct="0">
        <a:spcBef>
          <a:spcPct val="0"/>
        </a:spcBef>
        <a:spcAft>
          <a:spcPct val="0"/>
        </a:spcAft>
        <a:defRPr sz="3200">
          <a:solidFill>
            <a:schemeClr val="bg1"/>
          </a:solidFill>
          <a:latin typeface="Franklin Gothic Medium" pitchFamily="34" charset="0"/>
        </a:defRPr>
      </a:lvl4pPr>
      <a:lvl5pPr algn="ctr" rtl="0" eaLnBrk="0" fontAlgn="base" hangingPunct="0">
        <a:spcBef>
          <a:spcPct val="0"/>
        </a:spcBef>
        <a:spcAft>
          <a:spcPct val="0"/>
        </a:spcAft>
        <a:defRPr sz="3200">
          <a:solidFill>
            <a:schemeClr val="bg1"/>
          </a:solidFill>
          <a:latin typeface="Franklin Gothic Medium" pitchFamily="34" charset="0"/>
        </a:defRPr>
      </a:lvl5pPr>
      <a:lvl6pPr marL="457200" algn="ctr" rtl="0" fontAlgn="base">
        <a:spcBef>
          <a:spcPct val="0"/>
        </a:spcBef>
        <a:spcAft>
          <a:spcPct val="0"/>
        </a:spcAft>
        <a:defRPr sz="3200">
          <a:solidFill>
            <a:schemeClr val="bg1"/>
          </a:solidFill>
          <a:latin typeface="Franklin Gothic Medium" pitchFamily="34" charset="0"/>
        </a:defRPr>
      </a:lvl6pPr>
      <a:lvl7pPr marL="914400" algn="ctr" rtl="0" fontAlgn="base">
        <a:spcBef>
          <a:spcPct val="0"/>
        </a:spcBef>
        <a:spcAft>
          <a:spcPct val="0"/>
        </a:spcAft>
        <a:defRPr sz="3200">
          <a:solidFill>
            <a:schemeClr val="bg1"/>
          </a:solidFill>
          <a:latin typeface="Franklin Gothic Medium" pitchFamily="34" charset="0"/>
        </a:defRPr>
      </a:lvl7pPr>
      <a:lvl8pPr marL="1371600" algn="ctr" rtl="0" fontAlgn="base">
        <a:spcBef>
          <a:spcPct val="0"/>
        </a:spcBef>
        <a:spcAft>
          <a:spcPct val="0"/>
        </a:spcAft>
        <a:defRPr sz="3200">
          <a:solidFill>
            <a:schemeClr val="bg1"/>
          </a:solidFill>
          <a:latin typeface="Franklin Gothic Medium" pitchFamily="34" charset="0"/>
        </a:defRPr>
      </a:lvl8pPr>
      <a:lvl9pPr marL="1828800" algn="ctr" rtl="0" fontAlgn="base">
        <a:spcBef>
          <a:spcPct val="0"/>
        </a:spcBef>
        <a:spcAft>
          <a:spcPct val="0"/>
        </a:spcAft>
        <a:defRPr sz="3200">
          <a:solidFill>
            <a:schemeClr val="bg1"/>
          </a:solidFill>
          <a:latin typeface="Franklin Gothic Medium" pitchFamily="34" charset="0"/>
        </a:defRPr>
      </a:lvl9pPr>
    </p:titleStyle>
    <p:bodyStyle>
      <a:lvl1pPr marL="273050" indent="-228600" algn="l" rtl="0" eaLnBrk="0" fontAlgn="base" hangingPunct="0">
        <a:spcBef>
          <a:spcPct val="20000"/>
        </a:spcBef>
        <a:spcAft>
          <a:spcPct val="0"/>
        </a:spcAft>
        <a:buClr>
          <a:schemeClr val="accent1"/>
        </a:buClr>
        <a:buFont typeface="Wingdings 2" panose="05020102010507070707" pitchFamily="18" charset="2"/>
        <a:buChar char=""/>
        <a:defRPr sz="2000" kern="1200" spc="150">
          <a:solidFill>
            <a:schemeClr val="tx2"/>
          </a:solidFill>
          <a:latin typeface="+mn-lt"/>
          <a:ea typeface="+mn-ea"/>
          <a:cs typeface="+mn-cs"/>
        </a:defRPr>
      </a:lvl1pPr>
      <a:lvl2pPr marL="547688" indent="-182563" algn="l" rtl="0" eaLnBrk="0" fontAlgn="base" hangingPunct="0">
        <a:spcBef>
          <a:spcPct val="20000"/>
        </a:spcBef>
        <a:spcAft>
          <a:spcPct val="0"/>
        </a:spcAft>
        <a:buClr>
          <a:schemeClr val="accent2"/>
        </a:buClr>
        <a:buFont typeface="Wingdings" panose="05000000000000000000" pitchFamily="2" charset="2"/>
        <a:buChar char="§"/>
        <a:defRPr sz="2800" kern="1200" spc="100">
          <a:solidFill>
            <a:schemeClr val="tx2"/>
          </a:solidFill>
          <a:latin typeface="+mn-lt"/>
          <a:ea typeface="+mn-ea"/>
          <a:cs typeface="+mn-cs"/>
        </a:defRPr>
      </a:lvl2pPr>
      <a:lvl3pPr marL="822325" indent="-182563" algn="l" rtl="0" eaLnBrk="0" fontAlgn="base" hangingPunct="0">
        <a:spcBef>
          <a:spcPct val="20000"/>
        </a:spcBef>
        <a:spcAft>
          <a:spcPct val="0"/>
        </a:spcAft>
        <a:buClr>
          <a:srgbClr val="EB641B"/>
        </a:buClr>
        <a:buFont typeface="Wingdings" panose="05000000000000000000" pitchFamily="2" charset="2"/>
        <a:buChar char="§"/>
        <a:defRPr sz="1600" kern="1200" spc="100">
          <a:solidFill>
            <a:schemeClr val="tx2"/>
          </a:solidFill>
          <a:latin typeface="+mn-lt"/>
          <a:ea typeface="+mn-ea"/>
          <a:cs typeface="+mn-cs"/>
        </a:defRPr>
      </a:lvl3pPr>
      <a:lvl4pPr marL="1096963" indent="-182563" algn="l" rtl="0" eaLnBrk="0" fontAlgn="base" hangingPunct="0">
        <a:spcBef>
          <a:spcPct val="20000"/>
        </a:spcBef>
        <a:spcAft>
          <a:spcPct val="0"/>
        </a:spcAft>
        <a:buClr>
          <a:srgbClr val="39639D"/>
        </a:buClr>
        <a:buFont typeface="Wingdings" panose="05000000000000000000" pitchFamily="2" charset="2"/>
        <a:buChar char="§"/>
        <a:defRPr sz="1400" kern="1200">
          <a:solidFill>
            <a:schemeClr val="tx2"/>
          </a:solidFill>
          <a:latin typeface="+mn-lt"/>
          <a:ea typeface="+mn-ea"/>
          <a:cs typeface="+mn-cs"/>
        </a:defRPr>
      </a:lvl4pPr>
      <a:lvl5pPr marL="1279525" indent="-182563" algn="l" rtl="0" eaLnBrk="0" fontAlgn="base" hangingPunct="0">
        <a:spcBef>
          <a:spcPct val="20000"/>
        </a:spcBef>
        <a:spcAft>
          <a:spcPct val="0"/>
        </a:spcAft>
        <a:buClr>
          <a:srgbClr val="7D3C4A"/>
        </a:buClr>
        <a:buFont typeface="Wingdings" panose="05000000000000000000" pitchFamily="2" charset="2"/>
        <a:buChar char="§"/>
        <a:defRPr sz="1300" kern="1200" spc="10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0070C0"/>
            </a:gs>
            <a:gs pos="39999">
              <a:srgbClr val="85C2FF"/>
            </a:gs>
            <a:gs pos="70000">
              <a:srgbClr val="C4D6EB"/>
            </a:gs>
            <a:gs pos="100000">
              <a:srgbClr val="FFEBFA"/>
            </a:gs>
          </a:gsLst>
          <a:lin ang="16200000" scaled="1"/>
        </a:gradFill>
        <a:effectLst/>
      </p:bgPr>
    </p:bg>
    <p:spTree>
      <p:nvGrpSpPr>
        <p:cNvPr id="1" name=""/>
        <p:cNvGrpSpPr/>
        <p:nvPr/>
      </p:nvGrpSpPr>
      <p:grpSpPr>
        <a:xfrm>
          <a:off x="0" y="0"/>
          <a:ext cx="0" cy="0"/>
          <a:chOff x="0" y="0"/>
          <a:chExt cx="0" cy="0"/>
        </a:xfrm>
      </p:grpSpPr>
      <p:sp>
        <p:nvSpPr>
          <p:cNvPr id="1126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AU" altLang="en-US" smtClean="0"/>
          </a:p>
        </p:txBody>
      </p:sp>
      <p:sp>
        <p:nvSpPr>
          <p:cNvPr id="1126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AU"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white">
                    <a:tint val="75000"/>
                  </a:prstClr>
                </a:solidFill>
                <a:latin typeface="+mn-lt"/>
                <a:cs typeface="+mn-cs"/>
              </a:defRPr>
            </a:lvl1pPr>
          </a:lstStyle>
          <a:p>
            <a:pPr>
              <a:defRPr/>
            </a:pPr>
            <a:fld id="{6B38921F-9D09-4008-B2F7-D9D8ED355FFD}" type="datetime1">
              <a:rPr lang="en-US"/>
              <a:pPr>
                <a:defRPr/>
              </a:pPr>
              <a:t>7/21/2015</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white">
                    <a:tint val="75000"/>
                  </a:prstClr>
                </a:solidFill>
                <a:latin typeface="+mn-lt"/>
                <a:cs typeface="+mn-cs"/>
              </a:defRPr>
            </a:lvl1pPr>
          </a:lstStyle>
          <a:p>
            <a:pPr>
              <a:defRPr/>
            </a:pPr>
            <a:r>
              <a:rPr lang="en-AU"/>
              <a:t>maureen.dollard@unisa.edu.au</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prstClr val="white">
                    <a:tint val="75000"/>
                  </a:prstClr>
                </a:solidFill>
                <a:latin typeface="+mn-lt"/>
                <a:cs typeface="+mn-cs"/>
              </a:defRPr>
            </a:lvl1pPr>
          </a:lstStyle>
          <a:p>
            <a:pPr>
              <a:defRPr/>
            </a:pPr>
            <a:fld id="{3D9D001C-951C-463B-830C-4AFF57B6C142}" type="slidenum">
              <a:rPr lang="en-AU"/>
              <a:pPr>
                <a:defRPr/>
              </a:pPr>
              <a:t>‹#›</a:t>
            </a:fld>
            <a:endParaRPr lang="en-AU"/>
          </a:p>
        </p:txBody>
      </p:sp>
    </p:spTree>
    <p:extLst>
      <p:ext uri="{BB962C8B-B14F-4D97-AF65-F5344CB8AC3E}">
        <p14:creationId xmlns:p14="http://schemas.microsoft.com/office/powerpoint/2010/main" val="1889717316"/>
      </p:ext>
    </p:extLst>
  </p:cSld>
  <p:clrMap bg1="dk1" tx1="lt1" bg2="dk2" tx2="lt2" accent1="accent1" accent2="accent2" accent3="accent3" accent4="accent4" accent5="accent5" accent6="accent6" hlink="hlink" folHlink="folHlink"/>
  <p:sldLayoutIdLst>
    <p:sldLayoutId id="2147483940" r:id="rId1"/>
    <p:sldLayoutId id="2147483941" r:id="rId2"/>
    <p:sldLayoutId id="2147483942" r:id="rId3"/>
    <p:sldLayoutId id="2147483943" r:id="rId4"/>
    <p:sldLayoutId id="2147483944" r:id="rId5"/>
    <p:sldLayoutId id="2147483945" r:id="rId6"/>
    <p:sldLayoutId id="2147483946" r:id="rId7"/>
    <p:sldLayoutId id="2147483947" r:id="rId8"/>
    <p:sldLayoutId id="2147483948" r:id="rId9"/>
    <p:sldLayoutId id="2147483949" r:id="rId10"/>
    <p:sldLayoutId id="2147483950" r:id="rId11"/>
    <p:sldLayoutId id="2147483951" r:id="rId12"/>
    <p:sldLayoutId id="2147483952" r:id="rId13"/>
  </p:sldLayoutIdLst>
  <p:hf sldNum="0"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AU" altLang="en-US" smtClean="0"/>
          </a:p>
        </p:txBody>
      </p:sp>
      <p:sp>
        <p:nvSpPr>
          <p:cNvPr id="307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AU"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a:cs typeface="Arial" charset="0"/>
              </a:defRPr>
            </a:lvl1pPr>
          </a:lstStyle>
          <a:p>
            <a:pPr>
              <a:defRPr/>
            </a:pPr>
            <a:fld id="{47310C7C-1397-4B2A-B353-D30454E825EF}" type="datetime1">
              <a:rPr lang="en-AU"/>
              <a:pPr>
                <a:defRPr/>
              </a:pPr>
              <a:t>21/07/2015</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cs typeface="Arial" charset="0"/>
              </a:defRPr>
            </a:lvl1pPr>
          </a:lstStyle>
          <a:p>
            <a:pPr>
              <a:defRPr/>
            </a:pPr>
            <a:r>
              <a:rPr lang="en-AU"/>
              <a:t>maureen.dollard@unisa.edu.au ©</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DD7F1C81-6D15-4440-8FB8-B13FB3E3FF86}" type="slidenum">
              <a:rPr lang="en-AU" altLang="en-US">
                <a:cs typeface="Arial" panose="020B0604020202020204" pitchFamily="34" charset="0"/>
              </a:rPr>
              <a:pPr>
                <a:defRPr/>
              </a:pPr>
              <a:t>‹#›</a:t>
            </a:fld>
            <a:endParaRPr lang="en-AU" altLang="en-US">
              <a:cs typeface="Arial" panose="020B0604020202020204" pitchFamily="34" charset="0"/>
            </a:endParaRPr>
          </a:p>
        </p:txBody>
      </p:sp>
    </p:spTree>
    <p:extLst>
      <p:ext uri="{BB962C8B-B14F-4D97-AF65-F5344CB8AC3E}">
        <p14:creationId xmlns:p14="http://schemas.microsoft.com/office/powerpoint/2010/main" val="23823840"/>
      </p:ext>
    </p:extLst>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Lst>
  <p:hf sldNum="0"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a:off x="152400" y="1635125"/>
            <a:ext cx="8831263" cy="50450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8" name="Rectangle 7"/>
          <p:cNvSpPr/>
          <p:nvPr/>
        </p:nvSpPr>
        <p:spPr>
          <a:xfrm>
            <a:off x="152400" y="152400"/>
            <a:ext cx="8813800" cy="1346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 name="Title Placeholder 1"/>
          <p:cNvSpPr>
            <a:spLocks noGrp="1"/>
          </p:cNvSpPr>
          <p:nvPr>
            <p:ph type="title"/>
          </p:nvPr>
        </p:nvSpPr>
        <p:spPr>
          <a:xfrm>
            <a:off x="381000" y="355600"/>
            <a:ext cx="8382000" cy="10541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719263"/>
            <a:ext cx="8407400" cy="44069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71475" y="6356350"/>
            <a:ext cx="2133600" cy="274638"/>
          </a:xfrm>
          <a:prstGeom prst="rect">
            <a:avLst/>
          </a:prstGeom>
        </p:spPr>
        <p:txBody>
          <a:bodyPr vert="horz" lIns="91440" tIns="45720" rIns="91440" bIns="45720" rtlCol="0" anchor="ctr"/>
          <a:lstStyle>
            <a:lvl1pPr algn="l" eaLnBrk="1" hangingPunct="1">
              <a:defRPr sz="1100">
                <a:solidFill>
                  <a:srgbClr val="464646"/>
                </a:solidFill>
                <a:latin typeface="Tahoma" panose="020B0604030504040204" pitchFamily="34" charset="0"/>
                <a:cs typeface="+mn-cs"/>
              </a:defRPr>
            </a:lvl1pPr>
          </a:lstStyle>
          <a:p>
            <a:pPr>
              <a:defRPr/>
            </a:pPr>
            <a:endParaRPr lang="en-AU"/>
          </a:p>
        </p:txBody>
      </p:sp>
      <p:sp>
        <p:nvSpPr>
          <p:cNvPr id="5" name="Footer Placeholder 4"/>
          <p:cNvSpPr>
            <a:spLocks noGrp="1"/>
          </p:cNvSpPr>
          <p:nvPr>
            <p:ph type="ftr" sz="quarter" idx="3"/>
          </p:nvPr>
        </p:nvSpPr>
        <p:spPr>
          <a:xfrm>
            <a:off x="3048000" y="6356350"/>
            <a:ext cx="3352800" cy="274638"/>
          </a:xfrm>
          <a:prstGeom prst="rect">
            <a:avLst/>
          </a:prstGeom>
        </p:spPr>
        <p:txBody>
          <a:bodyPr vert="horz" lIns="91440" tIns="45720" rIns="91440" bIns="45720" rtlCol="0" anchor="ctr"/>
          <a:lstStyle>
            <a:lvl1pPr algn="ctr" eaLnBrk="1" hangingPunct="1">
              <a:defRPr sz="1100">
                <a:solidFill>
                  <a:srgbClr val="464646"/>
                </a:solidFill>
                <a:latin typeface="Tahoma" panose="020B0604030504040204" pitchFamily="34" charset="0"/>
                <a:cs typeface="+mn-cs"/>
              </a:defRPr>
            </a:lvl1pPr>
          </a:lstStyle>
          <a:p>
            <a:pPr>
              <a:defRPr/>
            </a:pPr>
            <a:endParaRPr lang="en-AU"/>
          </a:p>
        </p:txBody>
      </p:sp>
      <p:sp>
        <p:nvSpPr>
          <p:cNvPr id="6" name="Slide Number Placeholder 5"/>
          <p:cNvSpPr>
            <a:spLocks noGrp="1"/>
          </p:cNvSpPr>
          <p:nvPr>
            <p:ph type="sldNum" sz="quarter" idx="4"/>
          </p:nvPr>
        </p:nvSpPr>
        <p:spPr>
          <a:xfrm>
            <a:off x="8234363" y="6354763"/>
            <a:ext cx="582612" cy="274637"/>
          </a:xfrm>
          <a:prstGeom prst="rect">
            <a:avLst/>
          </a:prstGeom>
          <a:ln w="19050">
            <a:noFill/>
          </a:ln>
        </p:spPr>
        <p:txBody>
          <a:bodyPr vert="horz" wrap="square" lIns="91440" tIns="45720" rIns="91440" bIns="45720" numCol="1" anchor="ctr" anchorCtr="0" compatLnSpc="1">
            <a:prstTxWarp prst="textNoShape">
              <a:avLst/>
            </a:prstTxWarp>
          </a:bodyPr>
          <a:lstStyle>
            <a:lvl1pPr algn="ctr" eaLnBrk="1" hangingPunct="1">
              <a:defRPr sz="1100">
                <a:solidFill>
                  <a:srgbClr val="464646"/>
                </a:solidFill>
                <a:latin typeface="Tahoma" panose="020B0604030504040204" pitchFamily="34" charset="0"/>
                <a:cs typeface="+mn-cs"/>
              </a:defRPr>
            </a:lvl1pPr>
          </a:lstStyle>
          <a:p>
            <a:pPr>
              <a:defRPr/>
            </a:pPr>
            <a:fld id="{013E312B-A819-4462-BA0D-7C7903CAD3BD}" type="slidenum">
              <a:rPr lang="en-AU" altLang="en-US"/>
              <a:pPr>
                <a:defRPr/>
              </a:pPr>
              <a:t>‹#›</a:t>
            </a:fld>
            <a:endParaRPr lang="en-AU" altLang="en-US"/>
          </a:p>
        </p:txBody>
      </p:sp>
    </p:spTree>
    <p:extLst>
      <p:ext uri="{BB962C8B-B14F-4D97-AF65-F5344CB8AC3E}">
        <p14:creationId xmlns:p14="http://schemas.microsoft.com/office/powerpoint/2010/main" val="2047303184"/>
      </p:ext>
    </p:extLst>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Lst>
  <p:transition spd="med">
    <p:fade thruBlk="1"/>
  </p:transition>
  <p:timing>
    <p:tnLst>
      <p:par>
        <p:cTn id="1" dur="indefinite" restart="never" nodeType="tmRoot"/>
      </p:par>
    </p:tnLst>
  </p:timing>
  <p:txStyles>
    <p:titleStyle>
      <a:lvl1pPr algn="ctr" rtl="0" eaLnBrk="0" fontAlgn="base" hangingPunct="0">
        <a:spcBef>
          <a:spcPct val="0"/>
        </a:spcBef>
        <a:spcAft>
          <a:spcPct val="0"/>
        </a:spcAft>
        <a:defRPr sz="3200" kern="1200" cap="all" spc="200">
          <a:solidFill>
            <a:schemeClr val="bg1"/>
          </a:solidFill>
          <a:latin typeface="+mj-lt"/>
          <a:ea typeface="+mj-ea"/>
          <a:cs typeface="+mj-cs"/>
        </a:defRPr>
      </a:lvl1pPr>
      <a:lvl2pPr algn="ctr" rtl="0" eaLnBrk="0" fontAlgn="base" hangingPunct="0">
        <a:spcBef>
          <a:spcPct val="0"/>
        </a:spcBef>
        <a:spcAft>
          <a:spcPct val="0"/>
        </a:spcAft>
        <a:defRPr sz="3200">
          <a:solidFill>
            <a:schemeClr val="bg1"/>
          </a:solidFill>
          <a:latin typeface="Franklin Gothic Medium" pitchFamily="34" charset="0"/>
        </a:defRPr>
      </a:lvl2pPr>
      <a:lvl3pPr algn="ctr" rtl="0" eaLnBrk="0" fontAlgn="base" hangingPunct="0">
        <a:spcBef>
          <a:spcPct val="0"/>
        </a:spcBef>
        <a:spcAft>
          <a:spcPct val="0"/>
        </a:spcAft>
        <a:defRPr sz="3200">
          <a:solidFill>
            <a:schemeClr val="bg1"/>
          </a:solidFill>
          <a:latin typeface="Franklin Gothic Medium" pitchFamily="34" charset="0"/>
        </a:defRPr>
      </a:lvl3pPr>
      <a:lvl4pPr algn="ctr" rtl="0" eaLnBrk="0" fontAlgn="base" hangingPunct="0">
        <a:spcBef>
          <a:spcPct val="0"/>
        </a:spcBef>
        <a:spcAft>
          <a:spcPct val="0"/>
        </a:spcAft>
        <a:defRPr sz="3200">
          <a:solidFill>
            <a:schemeClr val="bg1"/>
          </a:solidFill>
          <a:latin typeface="Franklin Gothic Medium" pitchFamily="34" charset="0"/>
        </a:defRPr>
      </a:lvl4pPr>
      <a:lvl5pPr algn="ctr" rtl="0" eaLnBrk="0" fontAlgn="base" hangingPunct="0">
        <a:spcBef>
          <a:spcPct val="0"/>
        </a:spcBef>
        <a:spcAft>
          <a:spcPct val="0"/>
        </a:spcAft>
        <a:defRPr sz="3200">
          <a:solidFill>
            <a:schemeClr val="bg1"/>
          </a:solidFill>
          <a:latin typeface="Franklin Gothic Medium" pitchFamily="34" charset="0"/>
        </a:defRPr>
      </a:lvl5pPr>
      <a:lvl6pPr marL="457200" algn="ctr" rtl="0" fontAlgn="base">
        <a:spcBef>
          <a:spcPct val="0"/>
        </a:spcBef>
        <a:spcAft>
          <a:spcPct val="0"/>
        </a:spcAft>
        <a:defRPr sz="3200">
          <a:solidFill>
            <a:schemeClr val="bg1"/>
          </a:solidFill>
          <a:latin typeface="Franklin Gothic Medium" pitchFamily="34" charset="0"/>
        </a:defRPr>
      </a:lvl6pPr>
      <a:lvl7pPr marL="914400" algn="ctr" rtl="0" fontAlgn="base">
        <a:spcBef>
          <a:spcPct val="0"/>
        </a:spcBef>
        <a:spcAft>
          <a:spcPct val="0"/>
        </a:spcAft>
        <a:defRPr sz="3200">
          <a:solidFill>
            <a:schemeClr val="bg1"/>
          </a:solidFill>
          <a:latin typeface="Franklin Gothic Medium" pitchFamily="34" charset="0"/>
        </a:defRPr>
      </a:lvl7pPr>
      <a:lvl8pPr marL="1371600" algn="ctr" rtl="0" fontAlgn="base">
        <a:spcBef>
          <a:spcPct val="0"/>
        </a:spcBef>
        <a:spcAft>
          <a:spcPct val="0"/>
        </a:spcAft>
        <a:defRPr sz="3200">
          <a:solidFill>
            <a:schemeClr val="bg1"/>
          </a:solidFill>
          <a:latin typeface="Franklin Gothic Medium" pitchFamily="34" charset="0"/>
        </a:defRPr>
      </a:lvl8pPr>
      <a:lvl9pPr marL="1828800" algn="ctr" rtl="0" fontAlgn="base">
        <a:spcBef>
          <a:spcPct val="0"/>
        </a:spcBef>
        <a:spcAft>
          <a:spcPct val="0"/>
        </a:spcAft>
        <a:defRPr sz="3200">
          <a:solidFill>
            <a:schemeClr val="bg1"/>
          </a:solidFill>
          <a:latin typeface="Franklin Gothic Medium" pitchFamily="34" charset="0"/>
        </a:defRPr>
      </a:lvl9pPr>
    </p:titleStyle>
    <p:bodyStyle>
      <a:lvl1pPr marL="273050" indent="-228600" algn="l" rtl="0" eaLnBrk="0" fontAlgn="base" hangingPunct="0">
        <a:spcBef>
          <a:spcPct val="20000"/>
        </a:spcBef>
        <a:spcAft>
          <a:spcPct val="0"/>
        </a:spcAft>
        <a:buClr>
          <a:schemeClr val="accent1"/>
        </a:buClr>
        <a:buFont typeface="Wingdings 2" panose="05020102010507070707" pitchFamily="18" charset="2"/>
        <a:buChar char=""/>
        <a:defRPr sz="2000" kern="1200" spc="150">
          <a:solidFill>
            <a:schemeClr val="tx2"/>
          </a:solidFill>
          <a:latin typeface="+mn-lt"/>
          <a:ea typeface="+mn-ea"/>
          <a:cs typeface="+mn-cs"/>
        </a:defRPr>
      </a:lvl1pPr>
      <a:lvl2pPr marL="547688" indent="-182563" algn="l" rtl="0" eaLnBrk="0" fontAlgn="base" hangingPunct="0">
        <a:spcBef>
          <a:spcPct val="20000"/>
        </a:spcBef>
        <a:spcAft>
          <a:spcPct val="0"/>
        </a:spcAft>
        <a:buClr>
          <a:schemeClr val="accent2"/>
        </a:buClr>
        <a:buFont typeface="Wingdings" panose="05000000000000000000" pitchFamily="2" charset="2"/>
        <a:buChar char="§"/>
        <a:defRPr sz="2800" kern="1200" spc="100">
          <a:solidFill>
            <a:schemeClr val="tx2"/>
          </a:solidFill>
          <a:latin typeface="+mn-lt"/>
          <a:ea typeface="+mn-ea"/>
          <a:cs typeface="+mn-cs"/>
        </a:defRPr>
      </a:lvl2pPr>
      <a:lvl3pPr marL="822325" indent="-182563" algn="l" rtl="0" eaLnBrk="0" fontAlgn="base" hangingPunct="0">
        <a:spcBef>
          <a:spcPct val="20000"/>
        </a:spcBef>
        <a:spcAft>
          <a:spcPct val="0"/>
        </a:spcAft>
        <a:buClr>
          <a:srgbClr val="EB641B"/>
        </a:buClr>
        <a:buFont typeface="Wingdings" panose="05000000000000000000" pitchFamily="2" charset="2"/>
        <a:buChar char="§"/>
        <a:defRPr sz="1600" kern="1200" spc="100">
          <a:solidFill>
            <a:schemeClr val="tx2"/>
          </a:solidFill>
          <a:latin typeface="+mn-lt"/>
          <a:ea typeface="+mn-ea"/>
          <a:cs typeface="+mn-cs"/>
        </a:defRPr>
      </a:lvl3pPr>
      <a:lvl4pPr marL="1096963" indent="-182563" algn="l" rtl="0" eaLnBrk="0" fontAlgn="base" hangingPunct="0">
        <a:spcBef>
          <a:spcPct val="20000"/>
        </a:spcBef>
        <a:spcAft>
          <a:spcPct val="0"/>
        </a:spcAft>
        <a:buClr>
          <a:srgbClr val="39639D"/>
        </a:buClr>
        <a:buFont typeface="Wingdings" panose="05000000000000000000" pitchFamily="2" charset="2"/>
        <a:buChar char="§"/>
        <a:defRPr sz="1400" kern="1200">
          <a:solidFill>
            <a:schemeClr val="tx2"/>
          </a:solidFill>
          <a:latin typeface="+mn-lt"/>
          <a:ea typeface="+mn-ea"/>
          <a:cs typeface="+mn-cs"/>
        </a:defRPr>
      </a:lvl4pPr>
      <a:lvl5pPr marL="1279525" indent="-182563" algn="l" rtl="0" eaLnBrk="0" fontAlgn="base" hangingPunct="0">
        <a:spcBef>
          <a:spcPct val="20000"/>
        </a:spcBef>
        <a:spcAft>
          <a:spcPct val="0"/>
        </a:spcAft>
        <a:buClr>
          <a:srgbClr val="7D3C4A"/>
        </a:buClr>
        <a:buFont typeface="Wingdings" panose="05000000000000000000" pitchFamily="2" charset="2"/>
        <a:buChar char="§"/>
        <a:defRPr sz="1300" kern="1200" spc="10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9" name="Rectangle 8"/>
          <p:cNvSpPr/>
          <p:nvPr/>
        </p:nvSpPr>
        <p:spPr>
          <a:xfrm>
            <a:off x="0" y="3768725"/>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2" name="Title Placeholder 1"/>
          <p:cNvSpPr>
            <a:spLocks noGrp="1"/>
          </p:cNvSpPr>
          <p:nvPr>
            <p:ph type="title"/>
          </p:nvPr>
        </p:nvSpPr>
        <p:spPr>
          <a:xfrm>
            <a:off x="1793875" y="4371975"/>
            <a:ext cx="6511925"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1037" name="Text Placeholder 2"/>
          <p:cNvSpPr>
            <a:spLocks noGrp="1"/>
          </p:cNvSpPr>
          <p:nvPr>
            <p:ph type="body" idx="1"/>
          </p:nvPr>
        </p:nvSpPr>
        <p:spPr bwMode="auto">
          <a:xfrm>
            <a:off x="1143000" y="731838"/>
            <a:ext cx="6400800" cy="347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eaLnBrk="1" fontAlgn="auto" hangingPunct="1">
              <a:spcBef>
                <a:spcPts val="0"/>
              </a:spcBef>
              <a:spcAft>
                <a:spcPts val="0"/>
              </a:spcAft>
              <a:defRPr sz="1100" b="1">
                <a:solidFill>
                  <a:schemeClr val="tx1">
                    <a:lumMod val="50000"/>
                    <a:lumOff val="50000"/>
                  </a:schemeClr>
                </a:solidFill>
                <a:latin typeface="+mn-lt"/>
                <a:cs typeface="+mn-cs"/>
              </a:defRPr>
            </a:lvl1pPr>
          </a:lstStyle>
          <a:p>
            <a:pPr>
              <a:defRPr/>
            </a:pPr>
            <a:fld id="{B28481F0-D22D-480B-8C24-0DD22D3046FF}" type="datetimeFigureOut">
              <a:rPr lang="en-AU">
                <a:solidFill>
                  <a:prstClr val="black">
                    <a:lumMod val="50000"/>
                    <a:lumOff val="50000"/>
                  </a:prstClr>
                </a:solidFill>
              </a:rPr>
              <a:pPr>
                <a:defRPr/>
              </a:pPr>
              <a:t>21/07/2015</a:t>
            </a:fld>
            <a:endParaRPr lang="en-AU">
              <a:solidFill>
                <a:prstClr val="black">
                  <a:lumMod val="50000"/>
                  <a:lumOff val="50000"/>
                </a:prstClr>
              </a:solidFill>
            </a:endParaRPr>
          </a:p>
        </p:txBody>
      </p:sp>
      <p:sp>
        <p:nvSpPr>
          <p:cNvPr id="5" name="Footer Placeholder 4"/>
          <p:cNvSpPr>
            <a:spLocks noGrp="1"/>
          </p:cNvSpPr>
          <p:nvPr>
            <p:ph type="ftr" sz="quarter" idx="3"/>
          </p:nvPr>
        </p:nvSpPr>
        <p:spPr>
          <a:xfrm>
            <a:off x="457200" y="6172200"/>
            <a:ext cx="3352800" cy="365125"/>
          </a:xfrm>
          <a:prstGeom prst="rect">
            <a:avLst/>
          </a:prstGeom>
        </p:spPr>
        <p:txBody>
          <a:bodyPr vert="horz" lIns="91440" tIns="45720" rIns="91440" bIns="45720" rtlCol="0" anchor="ctr"/>
          <a:lstStyle>
            <a:lvl1pPr algn="l" eaLnBrk="1" fontAlgn="auto" hangingPunct="1">
              <a:spcBef>
                <a:spcPts val="0"/>
              </a:spcBef>
              <a:spcAft>
                <a:spcPts val="0"/>
              </a:spcAft>
              <a:defRPr sz="1100" b="1">
                <a:solidFill>
                  <a:schemeClr val="tx1">
                    <a:lumMod val="50000"/>
                    <a:lumOff val="50000"/>
                  </a:schemeClr>
                </a:solidFill>
                <a:latin typeface="+mn-lt"/>
                <a:cs typeface="+mn-cs"/>
              </a:defRPr>
            </a:lvl1pPr>
          </a:lstStyle>
          <a:p>
            <a:pPr>
              <a:defRPr/>
            </a:pPr>
            <a:endParaRPr lang="en-AU">
              <a:solidFill>
                <a:prstClr val="black">
                  <a:lumMod val="50000"/>
                  <a:lumOff val="50000"/>
                </a:prstClr>
              </a:solidFill>
            </a:endParaRPr>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b="1">
                <a:solidFill>
                  <a:srgbClr val="7F7F7F"/>
                </a:solidFill>
              </a:defRPr>
            </a:lvl1pPr>
          </a:lstStyle>
          <a:p>
            <a:pPr>
              <a:defRPr/>
            </a:pPr>
            <a:fld id="{E9D7A848-C70C-4E41-8DA4-E9FC47146CE6}" type="slidenum">
              <a:rPr lang="en-AU" altLang="en-US">
                <a:latin typeface="Trebuchet MS" panose="020B0603020202020204" pitchFamily="34" charset="0"/>
                <a:cs typeface="Arial" panose="020B0604020202020204" pitchFamily="34" charset="0"/>
              </a:rPr>
              <a:pPr>
                <a:defRPr/>
              </a:pPr>
              <a:t>‹#›</a:t>
            </a:fld>
            <a:endParaRPr lang="en-AU" altLang="en-US">
              <a:latin typeface="Trebuchet MS" panose="020B0603020202020204" pitchFamily="34" charset="0"/>
              <a:cs typeface="Arial" panose="020B0604020202020204" pitchFamily="34" charset="0"/>
            </a:endParaRPr>
          </a:p>
        </p:txBody>
      </p:sp>
    </p:spTree>
    <p:extLst>
      <p:ext uri="{BB962C8B-B14F-4D97-AF65-F5344CB8AC3E}">
        <p14:creationId xmlns:p14="http://schemas.microsoft.com/office/powerpoint/2010/main" val="862607532"/>
      </p:ext>
    </p:extLst>
  </p:cSld>
  <p:clrMap bg1="lt1" tx1="dk1" bg2="lt2" tx2="dk2" accent1="accent1" accent2="accent2" accent3="accent3" accent4="accent4" accent5="accent5" accent6="accent6" hlink="hlink" folHlink="folHlink"/>
  <p:sldLayoutIdLst>
    <p:sldLayoutId id="2147483803" r:id="rId1"/>
    <p:sldLayoutId id="2147483804" r:id="rId2"/>
    <p:sldLayoutId id="2147483805" r:id="rId3"/>
    <p:sldLayoutId id="2147483806" r:id="rId4"/>
    <p:sldLayoutId id="2147483807" r:id="rId5"/>
    <p:sldLayoutId id="2147483808" r:id="rId6"/>
    <p:sldLayoutId id="2147483809" r:id="rId7"/>
    <p:sldLayoutId id="2147483810" r:id="rId8"/>
    <p:sldLayoutId id="2147483811" r:id="rId9"/>
    <p:sldLayoutId id="2147483812" r:id="rId10"/>
    <p:sldLayoutId id="2147483813" r:id="rId11"/>
  </p:sldLayoutIdLst>
  <p:timing>
    <p:tnLst>
      <p:par>
        <p:cTn id="1" dur="indefinite" restart="never" nodeType="tmRoot"/>
      </p:par>
    </p:tnLst>
  </p:timing>
  <p:txStyles>
    <p:titleStyle>
      <a:lvl1pPr marL="319088" indent="-319088" algn="r" rtl="0" eaLnBrk="0" fontAlgn="base" hangingPunct="0">
        <a:spcBef>
          <a:spcPct val="0"/>
        </a:spcBef>
        <a:spcAft>
          <a:spcPct val="0"/>
        </a:spcAft>
        <a:buClr>
          <a:srgbClr val="C3260C"/>
        </a:buClr>
        <a:buSzPct val="128000"/>
        <a:buFont typeface="Georgia" panose="02040502050405020303" pitchFamily="18" charset="0"/>
        <a:buChar char="*"/>
        <a:defRPr sz="4600" b="1"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marL="319088" indent="-319088" algn="r" rtl="0" eaLnBrk="0" fontAlgn="base" hangingPunct="0">
        <a:spcBef>
          <a:spcPct val="0"/>
        </a:spcBef>
        <a:spcAft>
          <a:spcPct val="0"/>
        </a:spcAft>
        <a:buClr>
          <a:srgbClr val="C3260C"/>
        </a:buClr>
        <a:buSzPct val="128000"/>
        <a:buFont typeface="Georgia" panose="02040502050405020303" pitchFamily="18" charset="0"/>
        <a:buChar char="*"/>
        <a:defRPr sz="4600" b="1">
          <a:solidFill>
            <a:schemeClr val="tx1"/>
          </a:solidFill>
          <a:latin typeface="Trebuchet MS" pitchFamily="34" charset="0"/>
        </a:defRPr>
      </a:lvl2pPr>
      <a:lvl3pPr marL="319088" indent="-319088" algn="r" rtl="0" eaLnBrk="0" fontAlgn="base" hangingPunct="0">
        <a:spcBef>
          <a:spcPct val="0"/>
        </a:spcBef>
        <a:spcAft>
          <a:spcPct val="0"/>
        </a:spcAft>
        <a:buClr>
          <a:srgbClr val="C3260C"/>
        </a:buClr>
        <a:buSzPct val="128000"/>
        <a:buFont typeface="Georgia" panose="02040502050405020303" pitchFamily="18" charset="0"/>
        <a:buChar char="*"/>
        <a:defRPr sz="4600" b="1">
          <a:solidFill>
            <a:schemeClr val="tx1"/>
          </a:solidFill>
          <a:latin typeface="Trebuchet MS" pitchFamily="34" charset="0"/>
        </a:defRPr>
      </a:lvl3pPr>
      <a:lvl4pPr marL="319088" indent="-319088" algn="r" rtl="0" eaLnBrk="0" fontAlgn="base" hangingPunct="0">
        <a:spcBef>
          <a:spcPct val="0"/>
        </a:spcBef>
        <a:spcAft>
          <a:spcPct val="0"/>
        </a:spcAft>
        <a:buClr>
          <a:srgbClr val="C3260C"/>
        </a:buClr>
        <a:buSzPct val="128000"/>
        <a:buFont typeface="Georgia" panose="02040502050405020303" pitchFamily="18" charset="0"/>
        <a:buChar char="*"/>
        <a:defRPr sz="4600" b="1">
          <a:solidFill>
            <a:schemeClr val="tx1"/>
          </a:solidFill>
          <a:latin typeface="Trebuchet MS" pitchFamily="34" charset="0"/>
        </a:defRPr>
      </a:lvl4pPr>
      <a:lvl5pPr marL="319088" indent="-319088" algn="r" rtl="0" eaLnBrk="0" fontAlgn="base" hangingPunct="0">
        <a:spcBef>
          <a:spcPct val="0"/>
        </a:spcBef>
        <a:spcAft>
          <a:spcPct val="0"/>
        </a:spcAft>
        <a:buClr>
          <a:srgbClr val="C3260C"/>
        </a:buClr>
        <a:buSzPct val="128000"/>
        <a:buFont typeface="Georgia" panose="02040502050405020303" pitchFamily="18" charset="0"/>
        <a:buChar char="*"/>
        <a:defRPr sz="4600" b="1">
          <a:solidFill>
            <a:schemeClr val="tx1"/>
          </a:solidFill>
          <a:latin typeface="Trebuchet MS"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563" algn="l" rtl="0" eaLnBrk="0" fontAlgn="base" hangingPunct="0">
        <a:spcBef>
          <a:spcPct val="20000"/>
        </a:spcBef>
        <a:spcAft>
          <a:spcPts val="300"/>
        </a:spcAft>
        <a:buClr>
          <a:srgbClr val="C3260C"/>
        </a:buClr>
        <a:buSzPct val="130000"/>
        <a:buFont typeface="Georgia" panose="02040502050405020303" pitchFamily="18" charset="0"/>
        <a:buChar char="*"/>
        <a:defRPr sz="2200" kern="1200">
          <a:solidFill>
            <a:srgbClr val="404040"/>
          </a:solidFill>
          <a:latin typeface="+mn-lt"/>
          <a:ea typeface="+mn-ea"/>
          <a:cs typeface="+mn-cs"/>
        </a:defRPr>
      </a:lvl1pPr>
      <a:lvl2pPr marL="547688" indent="-182563" algn="l" rtl="0" eaLnBrk="0" fontAlgn="base" hangingPunct="0">
        <a:spcBef>
          <a:spcPct val="20000"/>
        </a:spcBef>
        <a:spcAft>
          <a:spcPts val="300"/>
        </a:spcAft>
        <a:buClr>
          <a:srgbClr val="C3260C"/>
        </a:buClr>
        <a:buSzPct val="130000"/>
        <a:buFont typeface="Georgia" panose="02040502050405020303" pitchFamily="18" charset="0"/>
        <a:buChar char="*"/>
        <a:defRPr sz="2000" kern="1200">
          <a:solidFill>
            <a:srgbClr val="404040"/>
          </a:solidFill>
          <a:latin typeface="+mn-lt"/>
          <a:ea typeface="+mn-ea"/>
          <a:cs typeface="+mn-cs"/>
        </a:defRPr>
      </a:lvl2pPr>
      <a:lvl3pPr marL="822325" indent="-182563" algn="l" rtl="0" eaLnBrk="0" fontAlgn="base" hangingPunct="0">
        <a:spcBef>
          <a:spcPct val="20000"/>
        </a:spcBef>
        <a:spcAft>
          <a:spcPts val="300"/>
        </a:spcAft>
        <a:buClr>
          <a:srgbClr val="C3260C"/>
        </a:buClr>
        <a:buSzPct val="130000"/>
        <a:buFont typeface="Georgia" panose="02040502050405020303" pitchFamily="18" charset="0"/>
        <a:buChar char="*"/>
        <a:defRPr kern="1200">
          <a:solidFill>
            <a:srgbClr val="404040"/>
          </a:solidFill>
          <a:latin typeface="+mn-lt"/>
          <a:ea typeface="+mn-ea"/>
          <a:cs typeface="+mn-cs"/>
        </a:defRPr>
      </a:lvl3pPr>
      <a:lvl4pPr marL="1096963" indent="-182563" algn="l" rtl="0" eaLnBrk="0" fontAlgn="base" hangingPunct="0">
        <a:spcBef>
          <a:spcPct val="20000"/>
        </a:spcBef>
        <a:spcAft>
          <a:spcPts val="300"/>
        </a:spcAft>
        <a:buClr>
          <a:srgbClr val="C3260C"/>
        </a:buClr>
        <a:buSzPct val="130000"/>
        <a:buFont typeface="Georgia" panose="02040502050405020303" pitchFamily="18" charset="0"/>
        <a:buChar char="*"/>
        <a:defRPr sz="1600" kern="1200">
          <a:solidFill>
            <a:srgbClr val="404040"/>
          </a:solidFill>
          <a:latin typeface="+mn-lt"/>
          <a:ea typeface="+mn-ea"/>
          <a:cs typeface="+mn-cs"/>
        </a:defRPr>
      </a:lvl4pPr>
      <a:lvl5pPr marL="1389063" indent="-182563" algn="l" rtl="0" eaLnBrk="0" fontAlgn="base" hangingPunct="0">
        <a:spcBef>
          <a:spcPct val="20000"/>
        </a:spcBef>
        <a:spcAft>
          <a:spcPts val="300"/>
        </a:spcAft>
        <a:buClr>
          <a:srgbClr val="C3260C"/>
        </a:buClr>
        <a:buSzPct val="130000"/>
        <a:buFont typeface="Georgia" panose="02040502050405020303" pitchFamily="18" charset="0"/>
        <a:buChar char="*"/>
        <a:defRPr sz="1400" kern="1200">
          <a:solidFill>
            <a:srgbClr val="404040"/>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AU" altLang="en-US" smtClean="0"/>
          </a:p>
        </p:txBody>
      </p:sp>
      <p:sp>
        <p:nvSpPr>
          <p:cNvPr id="1024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AU"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a:cs typeface="+mn-cs"/>
              </a:defRPr>
            </a:lvl1pPr>
          </a:lstStyle>
          <a:p>
            <a:pPr>
              <a:defRPr/>
            </a:pPr>
            <a:fld id="{C4C585E6-7080-47AD-91C6-D5C5F522BCE4}" type="datetimeFigureOut">
              <a:rPr lang="en-AU"/>
              <a:pPr>
                <a:defRPr/>
              </a:pPr>
              <a:t>21/07/2015</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cs typeface="+mn-cs"/>
              </a:defRPr>
            </a:lvl1pPr>
          </a:lstStyle>
          <a:p>
            <a:pPr>
              <a:defRPr/>
            </a:pPr>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prstClr val="black">
                    <a:tint val="75000"/>
                  </a:prstClr>
                </a:solidFill>
                <a:latin typeface="Calibri"/>
                <a:cs typeface="+mn-cs"/>
              </a:defRPr>
            </a:lvl1pPr>
          </a:lstStyle>
          <a:p>
            <a:pPr>
              <a:defRPr/>
            </a:pPr>
            <a:fld id="{9409878D-9834-45F7-B0A6-31930889E716}" type="slidenum">
              <a:rPr lang="en-AU"/>
              <a:pPr>
                <a:defRPr/>
              </a:pPr>
              <a:t>‹#›</a:t>
            </a:fld>
            <a:endParaRPr lang="en-AU"/>
          </a:p>
        </p:txBody>
      </p:sp>
    </p:spTree>
    <p:extLst>
      <p:ext uri="{BB962C8B-B14F-4D97-AF65-F5344CB8AC3E}">
        <p14:creationId xmlns:p14="http://schemas.microsoft.com/office/powerpoint/2010/main" val="823705239"/>
      </p:ext>
    </p:extLst>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 id="2147483824" r:id="rId10"/>
    <p:sldLayoutId id="2147483825"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96861DC6-2599-4952-BC1B-007ACF5227E3}" type="datetimeFigureOut">
              <a:rPr lang="en-AU" smtClean="0">
                <a:solidFill>
                  <a:prstClr val="black">
                    <a:tint val="75000"/>
                  </a:prstClr>
                </a:solidFill>
                <a:latin typeface="Calibri"/>
                <a:cs typeface="+mn-cs"/>
              </a:rPr>
              <a:pPr fontAlgn="auto">
                <a:spcBef>
                  <a:spcPts val="0"/>
                </a:spcBef>
                <a:spcAft>
                  <a:spcPts val="0"/>
                </a:spcAft>
              </a:pPr>
              <a:t>21/07/2015</a:t>
            </a:fld>
            <a:endParaRPr lang="en-AU">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AU">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28602863-2A63-47A9-99C2-FA16EC4EE53D}" type="slidenum">
              <a:rPr lang="en-AU" smtClean="0">
                <a:solidFill>
                  <a:prstClr val="black">
                    <a:tint val="75000"/>
                  </a:prstClr>
                </a:solidFill>
                <a:latin typeface="Calibri"/>
                <a:cs typeface="+mn-cs"/>
              </a:rPr>
              <a:pPr fontAlgn="auto">
                <a:spcBef>
                  <a:spcPts val="0"/>
                </a:spcBef>
                <a:spcAft>
                  <a:spcPts val="0"/>
                </a:spcAft>
              </a:pPr>
              <a:t>‹#›</a:t>
            </a:fld>
            <a:endParaRPr lang="en-AU">
              <a:solidFill>
                <a:prstClr val="black">
                  <a:tint val="75000"/>
                </a:prstClr>
              </a:solidFill>
              <a:latin typeface="Calibri"/>
              <a:cs typeface="+mn-cs"/>
            </a:endParaRPr>
          </a:p>
        </p:txBody>
      </p:sp>
    </p:spTree>
    <p:extLst>
      <p:ext uri="{BB962C8B-B14F-4D97-AF65-F5344CB8AC3E}">
        <p14:creationId xmlns:p14="http://schemas.microsoft.com/office/powerpoint/2010/main" val="4027785150"/>
      </p:ext>
    </p:extLst>
  </p:cSld>
  <p:clrMap bg1="lt1" tx1="dk1" bg2="lt2" tx2="dk2" accent1="accent1" accent2="accent2" accent3="accent3" accent4="accent4" accent5="accent5" accent6="accent6" hlink="hlink" folHlink="folHlink"/>
  <p:sldLayoutIdLst>
    <p:sldLayoutId id="2147483827" r:id="rId1"/>
    <p:sldLayoutId id="2147483828" r:id="rId2"/>
    <p:sldLayoutId id="2147483829" r:id="rId3"/>
    <p:sldLayoutId id="2147483830" r:id="rId4"/>
    <p:sldLayoutId id="2147483831" r:id="rId5"/>
    <p:sldLayoutId id="2147483832" r:id="rId6"/>
    <p:sldLayoutId id="2147483833" r:id="rId7"/>
    <p:sldLayoutId id="2147483834" r:id="rId8"/>
    <p:sldLayoutId id="2147483835" r:id="rId9"/>
    <p:sldLayoutId id="2147483836" r:id="rId10"/>
    <p:sldLayoutId id="214748383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9B4A8145-2AF6-43B0-8DC8-2F30B5E9C047}" type="datetimeFigureOut">
              <a:rPr lang="en-AU" smtClean="0">
                <a:solidFill>
                  <a:prstClr val="black">
                    <a:tint val="75000"/>
                  </a:prstClr>
                </a:solidFill>
                <a:latin typeface="Calibri"/>
                <a:cs typeface="+mn-cs"/>
              </a:rPr>
              <a:pPr fontAlgn="auto">
                <a:spcBef>
                  <a:spcPts val="0"/>
                </a:spcBef>
                <a:spcAft>
                  <a:spcPts val="0"/>
                </a:spcAft>
              </a:pPr>
              <a:t>21/07/2015</a:t>
            </a:fld>
            <a:endParaRPr lang="en-AU">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AU">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8A5ABCA0-12B1-478D-964C-020680D0A602}" type="slidenum">
              <a:rPr lang="en-AU" smtClean="0">
                <a:solidFill>
                  <a:prstClr val="black">
                    <a:tint val="75000"/>
                  </a:prstClr>
                </a:solidFill>
                <a:latin typeface="Calibri"/>
                <a:cs typeface="+mn-cs"/>
              </a:rPr>
              <a:pPr fontAlgn="auto">
                <a:spcBef>
                  <a:spcPts val="0"/>
                </a:spcBef>
                <a:spcAft>
                  <a:spcPts val="0"/>
                </a:spcAft>
              </a:pPr>
              <a:t>‹#›</a:t>
            </a:fld>
            <a:endParaRPr lang="en-AU">
              <a:solidFill>
                <a:prstClr val="black">
                  <a:tint val="75000"/>
                </a:prstClr>
              </a:solidFill>
              <a:latin typeface="Calibri"/>
              <a:cs typeface="+mn-cs"/>
            </a:endParaRPr>
          </a:p>
        </p:txBody>
      </p:sp>
    </p:spTree>
    <p:extLst>
      <p:ext uri="{BB962C8B-B14F-4D97-AF65-F5344CB8AC3E}">
        <p14:creationId xmlns:p14="http://schemas.microsoft.com/office/powerpoint/2010/main" val="1556085447"/>
      </p:ext>
    </p:extLst>
  </p:cSld>
  <p:clrMap bg1="lt1" tx1="dk1" bg2="lt2" tx2="dk2" accent1="accent1" accent2="accent2" accent3="accent3" accent4="accent4" accent5="accent5" accent6="accent6" hlink="hlink" folHlink="folHlink"/>
  <p:sldLayoutIdLst>
    <p:sldLayoutId id="2147483851" r:id="rId1"/>
    <p:sldLayoutId id="2147483852" r:id="rId2"/>
    <p:sldLayoutId id="2147483853" r:id="rId3"/>
    <p:sldLayoutId id="2147483854" r:id="rId4"/>
    <p:sldLayoutId id="2147483855" r:id="rId5"/>
    <p:sldLayoutId id="2147483856" r:id="rId6"/>
    <p:sldLayoutId id="2147483857" r:id="rId7"/>
    <p:sldLayoutId id="2147483858" r:id="rId8"/>
    <p:sldLayoutId id="2147483859" r:id="rId9"/>
    <p:sldLayoutId id="2147483860" r:id="rId10"/>
    <p:sldLayoutId id="214748386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61D3B770-C19F-4BD7-B9BC-B71A467C4A5D}" type="datetimeFigureOut">
              <a:rPr lang="en-AU" smtClean="0">
                <a:solidFill>
                  <a:prstClr val="black">
                    <a:tint val="75000"/>
                  </a:prstClr>
                </a:solidFill>
                <a:latin typeface="Calibri"/>
                <a:cs typeface="+mn-cs"/>
              </a:rPr>
              <a:pPr fontAlgn="auto">
                <a:spcBef>
                  <a:spcPts val="0"/>
                </a:spcBef>
                <a:spcAft>
                  <a:spcPts val="0"/>
                </a:spcAft>
              </a:pPr>
              <a:t>21/07/2015</a:t>
            </a:fld>
            <a:endParaRPr lang="en-AU">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AU">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2BE22457-A3B9-4300-B8AD-3EA8108A4D54}" type="slidenum">
              <a:rPr lang="en-AU" smtClean="0">
                <a:solidFill>
                  <a:prstClr val="black">
                    <a:tint val="75000"/>
                  </a:prstClr>
                </a:solidFill>
                <a:latin typeface="Calibri"/>
                <a:cs typeface="+mn-cs"/>
              </a:rPr>
              <a:pPr fontAlgn="auto">
                <a:spcBef>
                  <a:spcPts val="0"/>
                </a:spcBef>
                <a:spcAft>
                  <a:spcPts val="0"/>
                </a:spcAft>
              </a:pPr>
              <a:t>‹#›</a:t>
            </a:fld>
            <a:endParaRPr lang="en-AU">
              <a:solidFill>
                <a:prstClr val="black">
                  <a:tint val="75000"/>
                </a:prstClr>
              </a:solidFill>
              <a:latin typeface="Calibri"/>
              <a:cs typeface="+mn-cs"/>
            </a:endParaRPr>
          </a:p>
        </p:txBody>
      </p:sp>
    </p:spTree>
    <p:extLst>
      <p:ext uri="{BB962C8B-B14F-4D97-AF65-F5344CB8AC3E}">
        <p14:creationId xmlns:p14="http://schemas.microsoft.com/office/powerpoint/2010/main" val="3571369804"/>
      </p:ext>
    </p:extLst>
  </p:cSld>
  <p:clrMap bg1="lt1" tx1="dk1" bg2="lt2" tx2="dk2" accent1="accent1" accent2="accent2" accent3="accent3" accent4="accent4" accent5="accent5" accent6="accent6" hlink="hlink" folHlink="folHlink"/>
  <p:sldLayoutIdLst>
    <p:sldLayoutId id="2147483863" r:id="rId1"/>
    <p:sldLayoutId id="2147483864" r:id="rId2"/>
    <p:sldLayoutId id="2147483865" r:id="rId3"/>
    <p:sldLayoutId id="2147483866" r:id="rId4"/>
    <p:sldLayoutId id="2147483867" r:id="rId5"/>
    <p:sldLayoutId id="2147483868" r:id="rId6"/>
    <p:sldLayoutId id="2147483869" r:id="rId7"/>
    <p:sldLayoutId id="2147483870" r:id="rId8"/>
    <p:sldLayoutId id="2147483871" r:id="rId9"/>
    <p:sldLayoutId id="2147483872" r:id="rId10"/>
    <p:sldLayoutId id="214748387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61D3B770-C19F-4BD7-B9BC-B71A467C4A5D}" type="datetimeFigureOut">
              <a:rPr lang="en-AU" smtClean="0">
                <a:solidFill>
                  <a:prstClr val="black">
                    <a:tint val="75000"/>
                  </a:prstClr>
                </a:solidFill>
                <a:latin typeface="Calibri"/>
                <a:cs typeface="+mn-cs"/>
              </a:rPr>
              <a:pPr fontAlgn="auto">
                <a:spcBef>
                  <a:spcPts val="0"/>
                </a:spcBef>
                <a:spcAft>
                  <a:spcPts val="0"/>
                </a:spcAft>
              </a:pPr>
              <a:t>21/07/2015</a:t>
            </a:fld>
            <a:endParaRPr lang="en-AU">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AU">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2BE22457-A3B9-4300-B8AD-3EA8108A4D54}" type="slidenum">
              <a:rPr lang="en-AU" smtClean="0">
                <a:solidFill>
                  <a:prstClr val="black">
                    <a:tint val="75000"/>
                  </a:prstClr>
                </a:solidFill>
                <a:latin typeface="Calibri"/>
                <a:cs typeface="+mn-cs"/>
              </a:rPr>
              <a:pPr fontAlgn="auto">
                <a:spcBef>
                  <a:spcPts val="0"/>
                </a:spcBef>
                <a:spcAft>
                  <a:spcPts val="0"/>
                </a:spcAft>
              </a:pPr>
              <a:t>‹#›</a:t>
            </a:fld>
            <a:endParaRPr lang="en-AU">
              <a:solidFill>
                <a:prstClr val="black">
                  <a:tint val="75000"/>
                </a:prstClr>
              </a:solidFill>
              <a:latin typeface="Calibri"/>
              <a:cs typeface="+mn-cs"/>
            </a:endParaRPr>
          </a:p>
        </p:txBody>
      </p:sp>
    </p:spTree>
    <p:extLst>
      <p:ext uri="{BB962C8B-B14F-4D97-AF65-F5344CB8AC3E}">
        <p14:creationId xmlns:p14="http://schemas.microsoft.com/office/powerpoint/2010/main" val="2126980022"/>
      </p:ext>
    </p:extLst>
  </p:cSld>
  <p:clrMap bg1="lt1" tx1="dk1" bg2="lt2" tx2="dk2" accent1="accent1" accent2="accent2" accent3="accent3" accent4="accent4" accent5="accent5" accent6="accent6" hlink="hlink" folHlink="folHlink"/>
  <p:sldLayoutIdLst>
    <p:sldLayoutId id="2147483875" r:id="rId1"/>
    <p:sldLayoutId id="2147483876" r:id="rId2"/>
    <p:sldLayoutId id="2147483877" r:id="rId3"/>
    <p:sldLayoutId id="2147483878" r:id="rId4"/>
    <p:sldLayoutId id="2147483879" r:id="rId5"/>
    <p:sldLayoutId id="2147483880" r:id="rId6"/>
    <p:sldLayoutId id="2147483881" r:id="rId7"/>
    <p:sldLayoutId id="2147483882" r:id="rId8"/>
    <p:sldLayoutId id="2147483883" r:id="rId9"/>
    <p:sldLayoutId id="2147483884" r:id="rId10"/>
    <p:sldLayoutId id="214748388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png"/><Relationship Id="rId1" Type="http://schemas.openxmlformats.org/officeDocument/2006/relationships/slideLayout" Target="../slideLayouts/slideLayout103.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6.xml"/></Relationships>
</file>

<file path=ppt/slides/_rels/slide35.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xml"/><Relationship Id="rId1" Type="http://schemas.openxmlformats.org/officeDocument/2006/relationships/slideLayout" Target="../slideLayouts/slideLayout3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png"/><Relationship Id="rId1" Type="http://schemas.openxmlformats.org/officeDocument/2006/relationships/slideLayout" Target="../slideLayouts/slideLayout53.xml"/></Relationships>
</file>

<file path=ppt/slides/_rels/slide3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8.tif"/><Relationship Id="rId2" Type="http://schemas.openxmlformats.org/officeDocument/2006/relationships/notesSlide" Target="../notesSlides/notesSlide5.xml"/><Relationship Id="rId1" Type="http://schemas.openxmlformats.org/officeDocument/2006/relationships/slideLayout" Target="../slideLayouts/slideLayout59.xml"/></Relationships>
</file>

<file path=ppt/slides/_rels/slide4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chart" Target="../charts/chart3.xml"/><Relationship Id="rId1" Type="http://schemas.openxmlformats.org/officeDocument/2006/relationships/slideLayout" Target="../slideLayouts/slideLayout81.xml"/></Relationships>
</file>

<file path=ppt/slides/_rels/slide4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9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33.png"/></Relationships>
</file>

<file path=ppt/slides/_rels/slide4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6.xml"/><Relationship Id="rId1" Type="http://schemas.openxmlformats.org/officeDocument/2006/relationships/slideLayout" Target="../slideLayouts/slideLayout70.xml"/><Relationship Id="rId4" Type="http://schemas.openxmlformats.org/officeDocument/2006/relationships/image" Target="../media/image37.png"/></Relationships>
</file>

<file path=ppt/slides/_rels/slide52.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16.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1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35.xml"/></Relationships>
</file>

<file path=ppt/slides/_rels/slide5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5.xml"/></Relationships>
</file>

<file path=ppt/slides/_rels/slide5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5.xml"/></Relationships>
</file>

<file path=ppt/slides/_rels/slide5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5.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hyperlink" Target="mailto:maureen.dollard@unisa.edu.au"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539750" y="549275"/>
            <a:ext cx="8229600" cy="1828800"/>
          </a:xfrm>
        </p:spPr>
        <p:txBody>
          <a:bodyPr/>
          <a:lstStyle/>
          <a:p>
            <a:pPr eaLnBrk="1" hangingPunct="1"/>
            <a:r>
              <a:rPr lang="en-AU" dirty="0" smtClean="0"/>
              <a:t>Throwaway Workers</a:t>
            </a:r>
          </a:p>
        </p:txBody>
      </p:sp>
      <p:sp>
        <p:nvSpPr>
          <p:cNvPr id="204803" name="Rectangle 3"/>
          <p:cNvSpPr>
            <a:spLocks noGrp="1" noChangeArrowheads="1"/>
          </p:cNvSpPr>
          <p:nvPr>
            <p:ph type="subTitle" idx="1"/>
          </p:nvPr>
        </p:nvSpPr>
        <p:spPr>
          <a:xfrm>
            <a:off x="1476375" y="2997200"/>
            <a:ext cx="6400800" cy="1752600"/>
          </a:xfrm>
        </p:spPr>
        <p:txBody>
          <a:bodyPr/>
          <a:lstStyle/>
          <a:p>
            <a:pPr eaLnBrk="1" hangingPunct="1">
              <a:buFont typeface="Arial" pitchFamily="34" charset="0"/>
              <a:buNone/>
              <a:defRPr/>
            </a:pPr>
            <a:r>
              <a:rPr lang="en-AU" smtClean="0"/>
              <a:t>And the revenge of the occupational health psychologists</a:t>
            </a:r>
          </a:p>
        </p:txBody>
      </p:sp>
      <p:sp>
        <p:nvSpPr>
          <p:cNvPr id="6148" name="Text Box 4"/>
          <p:cNvSpPr txBox="1">
            <a:spLocks noChangeArrowheads="1"/>
          </p:cNvSpPr>
          <p:nvPr/>
        </p:nvSpPr>
        <p:spPr bwMode="auto">
          <a:xfrm>
            <a:off x="684213" y="5589588"/>
            <a:ext cx="792003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endParaRPr lang="en-US"/>
          </a:p>
        </p:txBody>
      </p:sp>
      <p:pic>
        <p:nvPicPr>
          <p:cNvPr id="6149"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700" y="0"/>
            <a:ext cx="9156700" cy="60928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6150" name="Rectangle 11"/>
          <p:cNvSpPr>
            <a:spLocks noChangeArrowheads="1"/>
          </p:cNvSpPr>
          <p:nvPr/>
        </p:nvSpPr>
        <p:spPr bwMode="auto">
          <a:xfrm>
            <a:off x="0" y="5876925"/>
            <a:ext cx="9144000" cy="12319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AU" dirty="0"/>
          </a:p>
          <a:p>
            <a:endParaRPr lang="en-AU" sz="1400" i="1" dirty="0"/>
          </a:p>
          <a:p>
            <a:r>
              <a:rPr lang="en-AU" sz="1400" dirty="0"/>
              <a:t>Maureen Dollard</a:t>
            </a:r>
          </a:p>
          <a:p>
            <a:r>
              <a:rPr lang="en-AU" sz="1400" dirty="0" smtClean="0"/>
              <a:t>Asia Pacific Centre for Work Health and Safety, </a:t>
            </a:r>
            <a:r>
              <a:rPr lang="en-AU" sz="1400" dirty="0"/>
              <a:t>University of South Australia</a:t>
            </a:r>
          </a:p>
          <a:p>
            <a:r>
              <a:rPr lang="en-AU" sz="1400" dirty="0"/>
              <a:t> </a:t>
            </a:r>
          </a:p>
        </p:txBody>
      </p:sp>
      <p:sp>
        <p:nvSpPr>
          <p:cNvPr id="6151" name="TextBox 6"/>
          <p:cNvSpPr txBox="1">
            <a:spLocks noChangeArrowheads="1"/>
          </p:cNvSpPr>
          <p:nvPr/>
        </p:nvSpPr>
        <p:spPr bwMode="auto">
          <a:xfrm>
            <a:off x="0" y="0"/>
            <a:ext cx="9144000" cy="86177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tabLst>
                <a:tab pos="809625" algn="l"/>
              </a:tabLst>
            </a:pPr>
            <a:r>
              <a:rPr lang="en-AU" sz="3200" i="1" dirty="0"/>
              <a:t>Workplace psychosocial risks to mental health: </a:t>
            </a:r>
            <a:r>
              <a:rPr lang="en-AU" i="1" dirty="0"/>
              <a:t>N</a:t>
            </a:r>
            <a:r>
              <a:rPr lang="en-AU" i="1" dirty="0" smtClean="0"/>
              <a:t>ational </a:t>
            </a:r>
            <a:r>
              <a:rPr lang="en-AU" i="1" dirty="0"/>
              <a:t>surveillance and the Australian </a:t>
            </a:r>
            <a:r>
              <a:rPr lang="en-AU" i="1" dirty="0" smtClean="0"/>
              <a:t>Workplace Barometer project</a:t>
            </a:r>
            <a:endParaRPr lang="en-AU" i="1" dirty="0"/>
          </a:p>
        </p:txBody>
      </p:sp>
      <p:sp>
        <p:nvSpPr>
          <p:cNvPr id="2" name="TextBox 1"/>
          <p:cNvSpPr txBox="1"/>
          <p:nvPr/>
        </p:nvSpPr>
        <p:spPr>
          <a:xfrm>
            <a:off x="693559" y="4667596"/>
            <a:ext cx="4392488" cy="646331"/>
          </a:xfrm>
          <a:prstGeom prst="rect">
            <a:avLst/>
          </a:prstGeom>
          <a:noFill/>
        </p:spPr>
        <p:txBody>
          <a:bodyPr wrap="square" rtlCol="0">
            <a:spAutoFit/>
          </a:bodyPr>
          <a:lstStyle/>
          <a:p>
            <a:pPr algn="ctr"/>
            <a:r>
              <a:rPr lang="en-AU" b="1" dirty="0" smtClean="0">
                <a:solidFill>
                  <a:schemeClr val="bg1"/>
                </a:solidFill>
                <a:effectLst>
                  <a:outerShdw blurRad="38100" dist="38100" dir="2700000" algn="tl">
                    <a:srgbClr val="000000">
                      <a:alpha val="43137"/>
                    </a:srgbClr>
                  </a:outerShdw>
                </a:effectLst>
                <a:latin typeface="Arial Black" pitchFamily="34" charset="0"/>
              </a:rPr>
              <a:t>Occupational Health Society of Australia (WA Branch)</a:t>
            </a:r>
            <a:endParaRPr lang="en-AU" b="1" dirty="0">
              <a:solidFill>
                <a:schemeClr val="bg1"/>
              </a:solidFill>
              <a:effectLst>
                <a:outerShdw blurRad="38100" dist="38100" dir="2700000" algn="tl">
                  <a:srgbClr val="000000">
                    <a:alpha val="43137"/>
                  </a:srgbClr>
                </a:outerShdw>
              </a:effectLst>
              <a:latin typeface="Arial Black" pitchFamily="34" charset="0"/>
            </a:endParaRPr>
          </a:p>
        </p:txBody>
      </p:sp>
      <p:sp>
        <p:nvSpPr>
          <p:cNvPr id="3" name="Footer Placeholder 2"/>
          <p:cNvSpPr>
            <a:spLocks noGrp="1"/>
          </p:cNvSpPr>
          <p:nvPr>
            <p:ph type="ftr" sz="quarter" idx="11"/>
          </p:nvPr>
        </p:nvSpPr>
        <p:spPr/>
        <p:txBody>
          <a:bodyPr/>
          <a:lstStyle/>
          <a:p>
            <a:pPr>
              <a:defRPr/>
            </a:pPr>
            <a:r>
              <a:rPr lang="en-AU" smtClean="0"/>
              <a:t>maureen.dollard@unisa.edu.au</a:t>
            </a:r>
            <a:endParaRPr lang="en-AU"/>
          </a:p>
        </p:txBody>
      </p:sp>
      <p:pic>
        <p:nvPicPr>
          <p:cNvPr id="10" name="Picture 3" descr="Logo"/>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619672" y="6237312"/>
            <a:ext cx="320040" cy="350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rot="-1080000">
            <a:off x="1116013" y="757238"/>
            <a:ext cx="5556250" cy="414655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rot lat="7200000" lon="600000" rev="0"/>
              </a:camera>
              <a:lightRig rig="threePt" dir="t"/>
            </a:scene3d>
            <a:sp3d z="19050"/>
          </a:bodyPr>
          <a:lstStyle/>
          <a:p>
            <a:pPr algn="ctr">
              <a:defRPr/>
            </a:pPr>
            <a:endParaRPr lang="en-AU" dirty="0">
              <a:solidFill>
                <a:srgbClr val="FF0000"/>
              </a:solidFill>
            </a:endParaRPr>
          </a:p>
        </p:txBody>
      </p:sp>
      <p:sp>
        <p:nvSpPr>
          <p:cNvPr id="3" name="Oval 2"/>
          <p:cNvSpPr/>
          <p:nvPr/>
        </p:nvSpPr>
        <p:spPr>
          <a:xfrm rot="-1080000">
            <a:off x="1739900" y="1801813"/>
            <a:ext cx="4667250" cy="291465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p>
        </p:txBody>
      </p:sp>
      <p:sp>
        <p:nvSpPr>
          <p:cNvPr id="4" name="Oval 3"/>
          <p:cNvSpPr/>
          <p:nvPr/>
        </p:nvSpPr>
        <p:spPr>
          <a:xfrm rot="-1080000">
            <a:off x="2209800" y="2532063"/>
            <a:ext cx="3665538" cy="207168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dirty="0"/>
          </a:p>
        </p:txBody>
      </p:sp>
      <p:sp>
        <p:nvSpPr>
          <p:cNvPr id="5" name="Oval 4"/>
          <p:cNvSpPr/>
          <p:nvPr/>
        </p:nvSpPr>
        <p:spPr>
          <a:xfrm rot="-1080000">
            <a:off x="2857500" y="2995613"/>
            <a:ext cx="2573338" cy="145415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dirty="0">
              <a:solidFill>
                <a:srgbClr val="FF0000"/>
              </a:solidFill>
            </a:endParaRPr>
          </a:p>
        </p:txBody>
      </p:sp>
      <p:sp>
        <p:nvSpPr>
          <p:cNvPr id="6" name="Rectangle 5"/>
          <p:cNvSpPr/>
          <p:nvPr/>
        </p:nvSpPr>
        <p:spPr>
          <a:xfrm>
            <a:off x="3141663" y="1254125"/>
            <a:ext cx="2392362" cy="522288"/>
          </a:xfrm>
          <a:prstGeom prst="rect">
            <a:avLst/>
          </a:prstGeom>
        </p:spPr>
        <p:txBody>
          <a:bodyPr>
            <a:spAutoFit/>
          </a:bodyPr>
          <a:lstStyle/>
          <a:p>
            <a:pPr algn="ctr">
              <a:defRPr/>
            </a:pPr>
            <a:r>
              <a:rPr lang="en-AU" sz="2800" b="1" dirty="0">
                <a:solidFill>
                  <a:schemeClr val="bg1"/>
                </a:solidFill>
                <a:latin typeface="Calibri"/>
                <a:cs typeface="+mn-cs"/>
              </a:rPr>
              <a:t>External </a:t>
            </a:r>
          </a:p>
        </p:txBody>
      </p:sp>
      <p:sp>
        <p:nvSpPr>
          <p:cNvPr id="7" name="Rectangle 6"/>
          <p:cNvSpPr/>
          <p:nvPr/>
        </p:nvSpPr>
        <p:spPr>
          <a:xfrm>
            <a:off x="2124075" y="1989138"/>
            <a:ext cx="3897313" cy="522287"/>
          </a:xfrm>
          <a:prstGeom prst="rect">
            <a:avLst/>
          </a:prstGeom>
        </p:spPr>
        <p:txBody>
          <a:bodyPr>
            <a:spAutoFit/>
          </a:bodyPr>
          <a:lstStyle/>
          <a:p>
            <a:pPr algn="ctr">
              <a:defRPr/>
            </a:pPr>
            <a:r>
              <a:rPr lang="en-AU" sz="2800" b="1" dirty="0">
                <a:solidFill>
                  <a:schemeClr val="bg1"/>
                </a:solidFill>
                <a:latin typeface="Calibri"/>
                <a:cs typeface="+mn-cs"/>
              </a:rPr>
              <a:t>Organisational </a:t>
            </a:r>
          </a:p>
        </p:txBody>
      </p:sp>
      <p:sp>
        <p:nvSpPr>
          <p:cNvPr id="9" name="Rectangle 8"/>
          <p:cNvSpPr/>
          <p:nvPr/>
        </p:nvSpPr>
        <p:spPr>
          <a:xfrm>
            <a:off x="2989263" y="2492375"/>
            <a:ext cx="2778125" cy="522288"/>
          </a:xfrm>
          <a:prstGeom prst="rect">
            <a:avLst/>
          </a:prstGeom>
        </p:spPr>
        <p:txBody>
          <a:bodyPr>
            <a:spAutoFit/>
          </a:bodyPr>
          <a:lstStyle/>
          <a:p>
            <a:pPr algn="ctr">
              <a:defRPr/>
            </a:pPr>
            <a:r>
              <a:rPr lang="en-AU" sz="2800" b="1" dirty="0">
                <a:solidFill>
                  <a:schemeClr val="bg1"/>
                </a:solidFill>
                <a:latin typeface="Calibri"/>
                <a:cs typeface="+mn-cs"/>
              </a:rPr>
              <a:t>Job design</a:t>
            </a:r>
          </a:p>
        </p:txBody>
      </p:sp>
      <p:sp>
        <p:nvSpPr>
          <p:cNvPr id="17417" name="TextBox 9"/>
          <p:cNvSpPr txBox="1">
            <a:spLocks noChangeArrowheads="1"/>
          </p:cNvSpPr>
          <p:nvPr/>
        </p:nvSpPr>
        <p:spPr bwMode="auto">
          <a:xfrm>
            <a:off x="4067175" y="5300663"/>
            <a:ext cx="50768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AU">
                <a:solidFill>
                  <a:schemeClr val="bg1"/>
                </a:solidFill>
              </a:rPr>
              <a:t>Layers of influence on worker health</a:t>
            </a:r>
          </a:p>
        </p:txBody>
      </p:sp>
      <p:sp>
        <p:nvSpPr>
          <p:cNvPr id="17418" name="TextBox 10"/>
          <p:cNvSpPr txBox="1">
            <a:spLocks noChangeArrowheads="1"/>
          </p:cNvSpPr>
          <p:nvPr/>
        </p:nvSpPr>
        <p:spPr bwMode="auto">
          <a:xfrm>
            <a:off x="3452813" y="3284538"/>
            <a:ext cx="2303462"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AU" sz="2800" b="1">
                <a:solidFill>
                  <a:schemeClr val="bg1"/>
                </a:solidFill>
              </a:rPr>
              <a:t>Individual</a:t>
            </a:r>
          </a:p>
        </p:txBody>
      </p:sp>
      <p:sp>
        <p:nvSpPr>
          <p:cNvPr id="8" name="Footer Placeholder 7"/>
          <p:cNvSpPr>
            <a:spLocks noGrp="1"/>
          </p:cNvSpPr>
          <p:nvPr>
            <p:ph type="ftr" sz="quarter" idx="11"/>
          </p:nvPr>
        </p:nvSpPr>
        <p:spPr/>
        <p:txBody>
          <a:bodyPr/>
          <a:lstStyle/>
          <a:p>
            <a:pPr>
              <a:defRPr/>
            </a:pPr>
            <a:r>
              <a:rPr lang="en-AU" smtClean="0"/>
              <a:t>maureen.dollard@unisa.edu.au</a:t>
            </a:r>
            <a:endParaRPr lang="en-AU"/>
          </a:p>
        </p:txBody>
      </p:sp>
    </p:spTree>
    <p:extLst>
      <p:ext uri="{BB962C8B-B14F-4D97-AF65-F5344CB8AC3E}">
        <p14:creationId xmlns:p14="http://schemas.microsoft.com/office/powerpoint/2010/main" val="11020978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70C0"/>
            </a:gs>
            <a:gs pos="39999">
              <a:srgbClr val="85C2FF"/>
            </a:gs>
            <a:gs pos="97000">
              <a:srgbClr val="C4D6EB"/>
            </a:gs>
            <a:gs pos="100000">
              <a:srgbClr val="FFEBFA"/>
            </a:gs>
          </a:gsLst>
          <a:lin ang="16200000" scaled="1"/>
        </a:gradFill>
        <a:effectLst/>
      </p:bgPr>
    </p:bg>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4055938646"/>
              </p:ext>
            </p:extLst>
          </p:nvPr>
        </p:nvGraphicFramePr>
        <p:xfrm>
          <a:off x="457200" y="873584"/>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Down Arrow 6"/>
          <p:cNvSpPr/>
          <p:nvPr/>
        </p:nvSpPr>
        <p:spPr>
          <a:xfrm rot="-1920000">
            <a:off x="3333829" y="621555"/>
            <a:ext cx="936104" cy="504056"/>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solidFill>
                  <a:schemeClr val="bg1"/>
                </a:solidFill>
              </a:rPr>
              <a:t>D</a:t>
            </a:r>
            <a:endParaRPr lang="en-AU" dirty="0">
              <a:solidFill>
                <a:schemeClr val="bg1"/>
              </a:solidFill>
            </a:endParaRPr>
          </a:p>
        </p:txBody>
      </p:sp>
      <p:sp>
        <p:nvSpPr>
          <p:cNvPr id="8" name="Down Arrow 7"/>
          <p:cNvSpPr/>
          <p:nvPr/>
        </p:nvSpPr>
        <p:spPr>
          <a:xfrm rot="2280000">
            <a:off x="6445228" y="2201900"/>
            <a:ext cx="936104" cy="507372"/>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solidFill>
                  <a:schemeClr val="bg1"/>
                </a:solidFill>
              </a:rPr>
              <a:t>D</a:t>
            </a:r>
            <a:endParaRPr lang="en-AU" dirty="0">
              <a:solidFill>
                <a:schemeClr val="bg1"/>
              </a:solidFill>
            </a:endParaRPr>
          </a:p>
        </p:txBody>
      </p:sp>
      <p:sp>
        <p:nvSpPr>
          <p:cNvPr id="9" name="Down Arrow 8"/>
          <p:cNvSpPr/>
          <p:nvPr/>
        </p:nvSpPr>
        <p:spPr>
          <a:xfrm rot="-1920000">
            <a:off x="1754113" y="2173962"/>
            <a:ext cx="936104" cy="504056"/>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solidFill>
                  <a:schemeClr val="bg1"/>
                </a:solidFill>
              </a:rPr>
              <a:t>D</a:t>
            </a:r>
            <a:endParaRPr lang="en-AU" dirty="0">
              <a:solidFill>
                <a:schemeClr val="bg1"/>
              </a:solidFill>
            </a:endParaRPr>
          </a:p>
        </p:txBody>
      </p:sp>
      <p:sp>
        <p:nvSpPr>
          <p:cNvPr id="10" name="Down Arrow 9"/>
          <p:cNvSpPr/>
          <p:nvPr/>
        </p:nvSpPr>
        <p:spPr>
          <a:xfrm rot="2280000">
            <a:off x="5162971" y="4494537"/>
            <a:ext cx="936104" cy="504056"/>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solidFill>
                  <a:schemeClr val="bg1"/>
                </a:solidFill>
              </a:rPr>
              <a:t>D</a:t>
            </a:r>
            <a:endParaRPr lang="en-AU" dirty="0">
              <a:solidFill>
                <a:schemeClr val="bg1"/>
              </a:solidFill>
            </a:endParaRPr>
          </a:p>
        </p:txBody>
      </p:sp>
      <p:sp>
        <p:nvSpPr>
          <p:cNvPr id="11" name="TextBox 10"/>
          <p:cNvSpPr txBox="1"/>
          <p:nvPr/>
        </p:nvSpPr>
        <p:spPr>
          <a:xfrm>
            <a:off x="7082714" y="183905"/>
            <a:ext cx="2051720" cy="2308324"/>
          </a:xfrm>
          <a:prstGeom prst="rect">
            <a:avLst/>
          </a:prstGeom>
          <a:noFill/>
        </p:spPr>
        <p:txBody>
          <a:bodyPr wrap="square" rtlCol="0">
            <a:spAutoFit/>
          </a:bodyPr>
          <a:lstStyle/>
          <a:p>
            <a:r>
              <a:rPr lang="en-AU" dirty="0" smtClean="0">
                <a:solidFill>
                  <a:schemeClr val="bg1"/>
                </a:solidFill>
              </a:rPr>
              <a:t>Community Demands</a:t>
            </a:r>
          </a:p>
          <a:p>
            <a:pPr marL="285750" indent="-285750">
              <a:buFont typeface="Arial" pitchFamily="34" charset="0"/>
              <a:buChar char="•"/>
            </a:pPr>
            <a:r>
              <a:rPr lang="en-AU" dirty="0" smtClean="0">
                <a:solidFill>
                  <a:schemeClr val="bg1"/>
                </a:solidFill>
              </a:rPr>
              <a:t>unemployment </a:t>
            </a:r>
          </a:p>
          <a:p>
            <a:pPr marL="285750" indent="-285750">
              <a:buFont typeface="Arial" pitchFamily="34" charset="0"/>
              <a:buChar char="•"/>
            </a:pPr>
            <a:r>
              <a:rPr lang="en-AU" dirty="0" smtClean="0">
                <a:solidFill>
                  <a:schemeClr val="bg1"/>
                </a:solidFill>
              </a:rPr>
              <a:t>public housing</a:t>
            </a:r>
          </a:p>
          <a:p>
            <a:pPr marL="285750" indent="-285750">
              <a:buFont typeface="Arial" pitchFamily="34" charset="0"/>
              <a:buChar char="•"/>
            </a:pPr>
            <a:r>
              <a:rPr lang="en-AU" dirty="0" smtClean="0">
                <a:solidFill>
                  <a:schemeClr val="bg1"/>
                </a:solidFill>
              </a:rPr>
              <a:t>nightclubs</a:t>
            </a:r>
          </a:p>
          <a:p>
            <a:pPr marL="285750" indent="-285750">
              <a:buFont typeface="Arial" pitchFamily="34" charset="0"/>
              <a:buChar char="•"/>
            </a:pPr>
            <a:r>
              <a:rPr lang="en-AU" dirty="0">
                <a:solidFill>
                  <a:schemeClr val="bg1"/>
                </a:solidFill>
              </a:rPr>
              <a:t>i</a:t>
            </a:r>
            <a:r>
              <a:rPr lang="en-AU" dirty="0" smtClean="0">
                <a:solidFill>
                  <a:schemeClr val="bg1"/>
                </a:solidFill>
              </a:rPr>
              <a:t>ncome levels</a:t>
            </a:r>
          </a:p>
          <a:p>
            <a:endParaRPr lang="en-AU" dirty="0" smtClean="0"/>
          </a:p>
          <a:p>
            <a:endParaRPr lang="en-AU" dirty="0"/>
          </a:p>
        </p:txBody>
      </p:sp>
      <p:sp>
        <p:nvSpPr>
          <p:cNvPr id="12" name="Down Arrow 11"/>
          <p:cNvSpPr/>
          <p:nvPr/>
        </p:nvSpPr>
        <p:spPr>
          <a:xfrm rot="7320000">
            <a:off x="6614662" y="3343521"/>
            <a:ext cx="936104" cy="507372"/>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solidFill>
                  <a:schemeClr val="bg1"/>
                </a:solidFill>
              </a:rPr>
              <a:t>R</a:t>
            </a:r>
            <a:endParaRPr lang="en-AU" dirty="0">
              <a:solidFill>
                <a:schemeClr val="bg1"/>
              </a:solidFill>
            </a:endParaRPr>
          </a:p>
        </p:txBody>
      </p:sp>
      <p:sp>
        <p:nvSpPr>
          <p:cNvPr id="13" name="TextBox 12"/>
          <p:cNvSpPr txBox="1"/>
          <p:nvPr/>
        </p:nvSpPr>
        <p:spPr>
          <a:xfrm>
            <a:off x="7545882" y="3597207"/>
            <a:ext cx="1588552" cy="646331"/>
          </a:xfrm>
          <a:prstGeom prst="rect">
            <a:avLst/>
          </a:prstGeom>
          <a:noFill/>
        </p:spPr>
        <p:txBody>
          <a:bodyPr wrap="square" rtlCol="0">
            <a:spAutoFit/>
          </a:bodyPr>
          <a:lstStyle/>
          <a:p>
            <a:r>
              <a:rPr lang="en-AU" dirty="0" smtClean="0">
                <a:solidFill>
                  <a:schemeClr val="bg1"/>
                </a:solidFill>
              </a:rPr>
              <a:t>Resources</a:t>
            </a:r>
          </a:p>
          <a:p>
            <a:pPr marL="285750" indent="-285750">
              <a:buFont typeface="Arial" pitchFamily="34" charset="0"/>
              <a:buChar char="•"/>
            </a:pPr>
            <a:r>
              <a:rPr lang="en-AU" dirty="0" smtClean="0">
                <a:solidFill>
                  <a:schemeClr val="bg1"/>
                </a:solidFill>
              </a:rPr>
              <a:t>Personnel</a:t>
            </a:r>
            <a:endParaRPr lang="en-AU" dirty="0">
              <a:solidFill>
                <a:schemeClr val="bg1"/>
              </a:solidFill>
            </a:endParaRPr>
          </a:p>
        </p:txBody>
      </p:sp>
      <p:sp>
        <p:nvSpPr>
          <p:cNvPr id="14" name="Down Arrow 13"/>
          <p:cNvSpPr/>
          <p:nvPr/>
        </p:nvSpPr>
        <p:spPr>
          <a:xfrm rot="23580000">
            <a:off x="4927156" y="597539"/>
            <a:ext cx="936104" cy="507372"/>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solidFill>
                  <a:schemeClr val="bg1"/>
                </a:solidFill>
              </a:rPr>
              <a:t>R</a:t>
            </a:r>
            <a:endParaRPr lang="en-AU" dirty="0">
              <a:solidFill>
                <a:schemeClr val="bg1"/>
              </a:solidFill>
            </a:endParaRPr>
          </a:p>
        </p:txBody>
      </p:sp>
      <p:sp>
        <p:nvSpPr>
          <p:cNvPr id="16" name="Down Arrow 15"/>
          <p:cNvSpPr/>
          <p:nvPr/>
        </p:nvSpPr>
        <p:spPr>
          <a:xfrm rot="18120000">
            <a:off x="3135340" y="4558649"/>
            <a:ext cx="936104" cy="507372"/>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solidFill>
                  <a:schemeClr val="bg1"/>
                </a:solidFill>
              </a:rPr>
              <a:t>R</a:t>
            </a:r>
            <a:endParaRPr lang="en-AU" dirty="0">
              <a:solidFill>
                <a:schemeClr val="bg1"/>
              </a:solidFill>
            </a:endParaRPr>
          </a:p>
        </p:txBody>
      </p:sp>
      <p:sp>
        <p:nvSpPr>
          <p:cNvPr id="17" name="Down Arrow 16"/>
          <p:cNvSpPr/>
          <p:nvPr/>
        </p:nvSpPr>
        <p:spPr>
          <a:xfrm rot="14340000">
            <a:off x="1538126" y="3286120"/>
            <a:ext cx="936104" cy="507372"/>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solidFill>
                  <a:schemeClr val="bg1"/>
                </a:solidFill>
              </a:rPr>
              <a:t>R</a:t>
            </a:r>
            <a:endParaRPr lang="en-AU" dirty="0">
              <a:solidFill>
                <a:schemeClr val="bg1"/>
              </a:solidFill>
            </a:endParaRPr>
          </a:p>
        </p:txBody>
      </p:sp>
      <p:sp>
        <p:nvSpPr>
          <p:cNvPr id="18" name="TextBox 17"/>
          <p:cNvSpPr txBox="1"/>
          <p:nvPr/>
        </p:nvSpPr>
        <p:spPr>
          <a:xfrm>
            <a:off x="251520" y="183905"/>
            <a:ext cx="2016224" cy="369332"/>
          </a:xfrm>
          <a:prstGeom prst="rect">
            <a:avLst/>
          </a:prstGeom>
          <a:noFill/>
        </p:spPr>
        <p:txBody>
          <a:bodyPr wrap="square" rtlCol="0">
            <a:spAutoFit/>
          </a:bodyPr>
          <a:lstStyle/>
          <a:p>
            <a:r>
              <a:rPr lang="en-AU" dirty="0" smtClean="0">
                <a:solidFill>
                  <a:schemeClr val="bg1"/>
                </a:solidFill>
              </a:rPr>
              <a:t>Policing</a:t>
            </a:r>
            <a:endParaRPr lang="en-AU" dirty="0">
              <a:solidFill>
                <a:schemeClr val="bg1"/>
              </a:solidFill>
            </a:endParaRPr>
          </a:p>
        </p:txBody>
      </p:sp>
      <p:sp>
        <p:nvSpPr>
          <p:cNvPr id="19" name="Footer Placeholder 18"/>
          <p:cNvSpPr>
            <a:spLocks noGrp="1"/>
          </p:cNvSpPr>
          <p:nvPr>
            <p:ph type="ftr" sz="quarter" idx="11"/>
          </p:nvPr>
        </p:nvSpPr>
        <p:spPr/>
        <p:txBody>
          <a:bodyPr/>
          <a:lstStyle/>
          <a:p>
            <a:pPr>
              <a:defRPr/>
            </a:pPr>
            <a:r>
              <a:rPr lang="en-AU" smtClean="0"/>
              <a:t>maureen.dollard@unisa.edu.au</a:t>
            </a:r>
            <a:endParaRPr lang="en-AU"/>
          </a:p>
        </p:txBody>
      </p:sp>
    </p:spTree>
    <p:extLst>
      <p:ext uri="{BB962C8B-B14F-4D97-AF65-F5344CB8AC3E}">
        <p14:creationId xmlns:p14="http://schemas.microsoft.com/office/powerpoint/2010/main" val="15215934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457200" y="320675"/>
            <a:ext cx="7239000" cy="1143000"/>
          </a:xfrm>
        </p:spPr>
        <p:txBody>
          <a:bodyPr/>
          <a:lstStyle/>
          <a:p>
            <a:r>
              <a:rPr lang="en-AU" dirty="0" smtClean="0">
                <a:solidFill>
                  <a:schemeClr val="bg1"/>
                </a:solidFill>
              </a:rPr>
              <a:t>Current Context</a:t>
            </a:r>
          </a:p>
        </p:txBody>
      </p:sp>
      <p:sp>
        <p:nvSpPr>
          <p:cNvPr id="9219" name="Content Placeholder 2"/>
          <p:cNvSpPr>
            <a:spLocks noGrp="1"/>
          </p:cNvSpPr>
          <p:nvPr>
            <p:ph idx="1"/>
          </p:nvPr>
        </p:nvSpPr>
        <p:spPr/>
        <p:txBody>
          <a:bodyPr/>
          <a:lstStyle/>
          <a:p>
            <a:pPr>
              <a:buFont typeface="Wingdings 2" pitchFamily="18" charset="2"/>
              <a:buNone/>
            </a:pPr>
            <a:r>
              <a:rPr lang="en-AU" dirty="0" smtClean="0">
                <a:solidFill>
                  <a:schemeClr val="bg1"/>
                </a:solidFill>
              </a:rPr>
              <a:t>Australian Productivity Commission 2010</a:t>
            </a:r>
          </a:p>
          <a:p>
            <a:pPr>
              <a:buFont typeface="Wingdings 2" pitchFamily="18" charset="2"/>
              <a:buNone/>
            </a:pPr>
            <a:endParaRPr lang="en-AU" dirty="0" smtClean="0">
              <a:solidFill>
                <a:schemeClr val="bg1"/>
              </a:solidFill>
            </a:endParaRPr>
          </a:p>
          <a:p>
            <a:pPr marL="0" indent="0">
              <a:buNone/>
            </a:pPr>
            <a:r>
              <a:rPr lang="en-AU" dirty="0" smtClean="0">
                <a:solidFill>
                  <a:schemeClr val="bg1"/>
                </a:solidFill>
              </a:rPr>
              <a:t>Review of OHS </a:t>
            </a:r>
          </a:p>
          <a:p>
            <a:r>
              <a:rPr lang="en-AU" b="1" dirty="0" smtClean="0">
                <a:solidFill>
                  <a:srgbClr val="FF0000"/>
                </a:solidFill>
              </a:rPr>
              <a:t>work-related stress and psychosocial hazards </a:t>
            </a:r>
            <a:r>
              <a:rPr lang="en-AU" dirty="0" smtClean="0">
                <a:solidFill>
                  <a:schemeClr val="bg1"/>
                </a:solidFill>
              </a:rPr>
              <a:t>(e.g. work pressure,  bullying and harassment) </a:t>
            </a:r>
          </a:p>
          <a:p>
            <a:pPr>
              <a:buFont typeface="Arial" charset="0"/>
              <a:buNone/>
            </a:pPr>
            <a:r>
              <a:rPr lang="en-AU" b="1" dirty="0" smtClean="0">
                <a:solidFill>
                  <a:schemeClr val="bg1"/>
                </a:solidFill>
              </a:rPr>
              <a:t>    </a:t>
            </a:r>
            <a:r>
              <a:rPr lang="en-AU" b="1" dirty="0" smtClean="0">
                <a:solidFill>
                  <a:srgbClr val="FF0000"/>
                </a:solidFill>
              </a:rPr>
              <a:t>not given the same attention </a:t>
            </a:r>
            <a:r>
              <a:rPr lang="en-AU" dirty="0" smtClean="0">
                <a:solidFill>
                  <a:schemeClr val="bg1"/>
                </a:solidFill>
              </a:rPr>
              <a:t>in OHS legislation and by OHS inspectors as physical hazards</a:t>
            </a:r>
          </a:p>
          <a:p>
            <a:endParaRPr lang="en-AU" dirty="0" smtClean="0">
              <a:solidFill>
                <a:schemeClr val="bg1"/>
              </a:solidFill>
            </a:endParaRPr>
          </a:p>
          <a:p>
            <a:endParaRPr lang="en-AU" dirty="0" smtClean="0">
              <a:solidFill>
                <a:schemeClr val="bg1"/>
              </a:solidFill>
            </a:endParaRPr>
          </a:p>
          <a:p>
            <a:endParaRPr lang="en-AU" dirty="0" smtClean="0">
              <a:solidFill>
                <a:schemeClr val="bg1"/>
              </a:solidFill>
            </a:endParaRPr>
          </a:p>
        </p:txBody>
      </p:sp>
      <p:sp>
        <p:nvSpPr>
          <p:cNvPr id="2" name="Footer Placeholder 1"/>
          <p:cNvSpPr>
            <a:spLocks noGrp="1"/>
          </p:cNvSpPr>
          <p:nvPr>
            <p:ph type="ftr" sz="quarter" idx="11"/>
          </p:nvPr>
        </p:nvSpPr>
        <p:spPr/>
        <p:txBody>
          <a:bodyPr/>
          <a:lstStyle/>
          <a:p>
            <a:pPr>
              <a:defRPr/>
            </a:pPr>
            <a:r>
              <a:rPr lang="en-AU" smtClean="0"/>
              <a:t>maureen.dollard@unisa.edu.au</a:t>
            </a:r>
            <a:endParaRPr lang="en-AU"/>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Title 1"/>
          <p:cNvSpPr>
            <a:spLocks noGrp="1"/>
          </p:cNvSpPr>
          <p:nvPr>
            <p:ph type="ctrTitle"/>
          </p:nvPr>
        </p:nvSpPr>
        <p:spPr>
          <a:xfrm>
            <a:off x="685800" y="2130425"/>
            <a:ext cx="7772400" cy="1470025"/>
          </a:xfrm>
        </p:spPr>
        <p:txBody>
          <a:bodyPr/>
          <a:lstStyle/>
          <a:p>
            <a:r>
              <a:rPr lang="en-AU" altLang="en-US" b="1" smtClean="0">
                <a:solidFill>
                  <a:schemeClr val="bg1"/>
                </a:solidFill>
              </a:rPr>
              <a:t>Job Design Level</a:t>
            </a:r>
          </a:p>
        </p:txBody>
      </p:sp>
      <p:sp>
        <p:nvSpPr>
          <p:cNvPr id="3" name="Subtitle 2"/>
          <p:cNvSpPr>
            <a:spLocks noGrp="1"/>
          </p:cNvSpPr>
          <p:nvPr>
            <p:ph type="subTitle" idx="1"/>
          </p:nvPr>
        </p:nvSpPr>
        <p:spPr/>
        <p:txBody>
          <a:bodyPr/>
          <a:lstStyle/>
          <a:p>
            <a:pPr>
              <a:buFont typeface="Arial" charset="0"/>
              <a:buNone/>
              <a:defRPr/>
            </a:pPr>
            <a:endParaRPr lang="en-AU"/>
          </a:p>
        </p:txBody>
      </p:sp>
      <p:sp>
        <p:nvSpPr>
          <p:cNvPr id="4" name="Footer Placeholder 3"/>
          <p:cNvSpPr>
            <a:spLocks noGrp="1"/>
          </p:cNvSpPr>
          <p:nvPr>
            <p:ph type="ftr" sz="quarter" idx="11"/>
          </p:nvPr>
        </p:nvSpPr>
        <p:spPr/>
        <p:txBody>
          <a:bodyPr/>
          <a:lstStyle/>
          <a:p>
            <a:pPr>
              <a:defRPr/>
            </a:pPr>
            <a:r>
              <a:rPr lang="en-AU"/>
              <a:t>maureen.dollard@unisa.edu.au</a:t>
            </a:r>
          </a:p>
        </p:txBody>
      </p:sp>
    </p:spTree>
    <p:extLst>
      <p:ext uri="{BB962C8B-B14F-4D97-AF65-F5344CB8AC3E}">
        <p14:creationId xmlns:p14="http://schemas.microsoft.com/office/powerpoint/2010/main" val="27100837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AU" smtClean="0">
                <a:solidFill>
                  <a:schemeClr val="bg1"/>
                </a:solidFill>
              </a:rPr>
              <a:t>Work stress theories </a:t>
            </a:r>
          </a:p>
        </p:txBody>
      </p:sp>
      <p:sp>
        <p:nvSpPr>
          <p:cNvPr id="15363" name="Content Placeholder 2"/>
          <p:cNvSpPr>
            <a:spLocks noGrp="1"/>
          </p:cNvSpPr>
          <p:nvPr>
            <p:ph idx="1"/>
          </p:nvPr>
        </p:nvSpPr>
        <p:spPr>
          <a:xfrm>
            <a:off x="468313" y="1628775"/>
            <a:ext cx="8229600" cy="4525963"/>
          </a:xfrm>
        </p:spPr>
        <p:txBody>
          <a:bodyPr/>
          <a:lstStyle/>
          <a:p>
            <a:r>
              <a:rPr lang="en-AU" dirty="0" smtClean="0">
                <a:solidFill>
                  <a:schemeClr val="bg1"/>
                </a:solidFill>
              </a:rPr>
              <a:t>Job Demands-Control model, </a:t>
            </a:r>
            <a:r>
              <a:rPr lang="en-AU" dirty="0" err="1" smtClean="0">
                <a:solidFill>
                  <a:schemeClr val="bg1"/>
                </a:solidFill>
              </a:rPr>
              <a:t>Karasek</a:t>
            </a:r>
            <a:r>
              <a:rPr lang="en-AU" dirty="0" smtClean="0">
                <a:solidFill>
                  <a:schemeClr val="bg1"/>
                </a:solidFill>
              </a:rPr>
              <a:t>, 1979</a:t>
            </a:r>
          </a:p>
          <a:p>
            <a:r>
              <a:rPr lang="en-AU" dirty="0" smtClean="0">
                <a:solidFill>
                  <a:schemeClr val="bg1"/>
                </a:solidFill>
              </a:rPr>
              <a:t>Effort-Reward Imbalance model, </a:t>
            </a:r>
            <a:r>
              <a:rPr lang="en-AU" dirty="0" err="1" smtClean="0">
                <a:solidFill>
                  <a:schemeClr val="bg1"/>
                </a:solidFill>
              </a:rPr>
              <a:t>Siegrist</a:t>
            </a:r>
            <a:r>
              <a:rPr lang="en-AU" dirty="0" smtClean="0">
                <a:solidFill>
                  <a:schemeClr val="bg1"/>
                </a:solidFill>
              </a:rPr>
              <a:t>, 1996</a:t>
            </a:r>
          </a:p>
          <a:p>
            <a:r>
              <a:rPr lang="en-GB" dirty="0" smtClean="0">
                <a:solidFill>
                  <a:schemeClr val="bg1"/>
                </a:solidFill>
              </a:rPr>
              <a:t>Job Demands-Resources model, (</a:t>
            </a:r>
            <a:r>
              <a:rPr lang="en-AU" dirty="0" err="1" smtClean="0">
                <a:solidFill>
                  <a:schemeClr val="bg1"/>
                </a:solidFill>
              </a:rPr>
              <a:t>Demerouti</a:t>
            </a:r>
            <a:r>
              <a:rPr lang="en-AU" dirty="0" smtClean="0">
                <a:solidFill>
                  <a:schemeClr val="bg1"/>
                </a:solidFill>
              </a:rPr>
              <a:t>, et 2001)</a:t>
            </a:r>
          </a:p>
          <a:p>
            <a:pPr marL="0" indent="0">
              <a:buNone/>
            </a:pPr>
            <a:r>
              <a:rPr lang="en-AU" dirty="0" smtClean="0">
                <a:solidFill>
                  <a:schemeClr val="bg1"/>
                </a:solidFill>
              </a:rPr>
              <a:t> </a:t>
            </a:r>
          </a:p>
          <a:p>
            <a:r>
              <a:rPr lang="en-AU" i="1" dirty="0" smtClean="0">
                <a:solidFill>
                  <a:schemeClr val="bg1"/>
                </a:solidFill>
              </a:rPr>
              <a:t>Job demands </a:t>
            </a:r>
            <a:r>
              <a:rPr lang="en-AU" dirty="0" smtClean="0">
                <a:solidFill>
                  <a:schemeClr val="bg1"/>
                </a:solidFill>
              </a:rPr>
              <a:t>are </a:t>
            </a:r>
            <a:r>
              <a:rPr lang="en-AU" i="1" dirty="0" smtClean="0">
                <a:solidFill>
                  <a:schemeClr val="bg1"/>
                </a:solidFill>
              </a:rPr>
              <a:t>things that have to be done</a:t>
            </a:r>
          </a:p>
          <a:p>
            <a:r>
              <a:rPr lang="en-AU" i="1" dirty="0" smtClean="0">
                <a:solidFill>
                  <a:schemeClr val="bg1"/>
                </a:solidFill>
              </a:rPr>
              <a:t>Job resources help get the job done</a:t>
            </a:r>
            <a:endParaRPr lang="en-AU" dirty="0" smtClean="0">
              <a:solidFill>
                <a:schemeClr val="bg1"/>
              </a:solidFill>
            </a:endParaRPr>
          </a:p>
        </p:txBody>
      </p:sp>
      <p:sp>
        <p:nvSpPr>
          <p:cNvPr id="2" name="Footer Placeholder 1"/>
          <p:cNvSpPr>
            <a:spLocks noGrp="1"/>
          </p:cNvSpPr>
          <p:nvPr>
            <p:ph type="ftr" sz="quarter" idx="11"/>
          </p:nvPr>
        </p:nvSpPr>
        <p:spPr/>
        <p:txBody>
          <a:bodyPr/>
          <a:lstStyle/>
          <a:p>
            <a:pPr>
              <a:defRPr/>
            </a:pPr>
            <a:r>
              <a:rPr lang="en-AU" smtClean="0">
                <a:solidFill>
                  <a:prstClr val="white">
                    <a:tint val="75000"/>
                  </a:prstClr>
                </a:solidFill>
              </a:rPr>
              <a:t>maureen.dollard@unisa.edu.au</a:t>
            </a:r>
            <a:endParaRPr lang="en-AU">
              <a:solidFill>
                <a:prstClr val="white">
                  <a:tint val="75000"/>
                </a:prstClr>
              </a:solidFill>
            </a:endParaRPr>
          </a:p>
        </p:txBody>
      </p:sp>
    </p:spTree>
    <p:extLst>
      <p:ext uri="{BB962C8B-B14F-4D97-AF65-F5344CB8AC3E}">
        <p14:creationId xmlns:p14="http://schemas.microsoft.com/office/powerpoint/2010/main" val="28538867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2843213" y="4005263"/>
            <a:ext cx="3959225" cy="287337"/>
          </a:xfrm>
          <a:prstGeom prst="rect">
            <a:avLst/>
          </a:prstGeom>
          <a:noFill/>
          <a:ln w="9525">
            <a:noFill/>
            <a:prstDash val="sysDash"/>
            <a:miter lim="800000"/>
            <a:headEnd/>
            <a:tailEnd/>
          </a:ln>
        </p:spPr>
        <p:txBody>
          <a:bodyPr anchor="ctr"/>
          <a:lstStyle/>
          <a:p>
            <a:pPr algn="ctr">
              <a:defRPr/>
            </a:pPr>
            <a:r>
              <a:rPr lang="en-AU" sz="1400" kern="0" dirty="0">
                <a:solidFill>
                  <a:srgbClr val="002060"/>
                </a:solidFill>
                <a:latin typeface="+mj-lt"/>
                <a:ea typeface="+mj-ea"/>
                <a:cs typeface="Times New Roman" pitchFamily="18" charset="0"/>
              </a:rPr>
              <a:t>Extended Motivational Path</a:t>
            </a:r>
            <a:endParaRPr lang="en-AU" sz="1400" kern="0" dirty="0">
              <a:solidFill>
                <a:srgbClr val="002060"/>
              </a:solidFill>
              <a:latin typeface="+mj-lt"/>
              <a:ea typeface="+mj-ea"/>
              <a:cs typeface="+mj-cs"/>
            </a:endParaRPr>
          </a:p>
        </p:txBody>
      </p:sp>
      <p:sp>
        <p:nvSpPr>
          <p:cNvPr id="18435" name="Rectangle 8"/>
          <p:cNvSpPr>
            <a:spLocks noChangeArrowheads="1"/>
          </p:cNvSpPr>
          <p:nvPr/>
        </p:nvSpPr>
        <p:spPr bwMode="auto">
          <a:xfrm>
            <a:off x="4860925" y="3284538"/>
            <a:ext cx="1223963" cy="431800"/>
          </a:xfrm>
          <a:prstGeom prst="rect">
            <a:avLst/>
          </a:prstGeom>
          <a:solidFill>
            <a:srgbClr val="002060"/>
          </a:solidFill>
          <a:ln w="9525">
            <a:solidFill>
              <a:schemeClr val="tx1"/>
            </a:solidFill>
            <a:prstDash val="sysDash"/>
            <a:miter lim="800000"/>
            <a:headEnd/>
            <a:tailEnd/>
          </a:ln>
        </p:spPr>
        <p:txBody>
          <a:bodyPr wrap="none" anchor="ctr"/>
          <a:lstStyle/>
          <a:p>
            <a:pPr algn="ctr"/>
            <a:r>
              <a:rPr lang="en-AU" sz="1400"/>
              <a:t>Engagement</a:t>
            </a:r>
          </a:p>
        </p:txBody>
      </p:sp>
      <p:sp>
        <p:nvSpPr>
          <p:cNvPr id="18436" name="Rectangle 9"/>
          <p:cNvSpPr>
            <a:spLocks noChangeArrowheads="1"/>
          </p:cNvSpPr>
          <p:nvPr/>
        </p:nvSpPr>
        <p:spPr bwMode="auto">
          <a:xfrm>
            <a:off x="4860925" y="2490788"/>
            <a:ext cx="1295400" cy="433387"/>
          </a:xfrm>
          <a:prstGeom prst="rect">
            <a:avLst/>
          </a:prstGeom>
          <a:solidFill>
            <a:srgbClr val="002060"/>
          </a:solidFill>
          <a:ln w="9525">
            <a:solidFill>
              <a:schemeClr val="tx1"/>
            </a:solidFill>
            <a:prstDash val="sysDash"/>
            <a:miter lim="800000"/>
            <a:headEnd/>
            <a:tailEnd/>
          </a:ln>
        </p:spPr>
        <p:txBody>
          <a:bodyPr wrap="none" anchor="ctr"/>
          <a:lstStyle/>
          <a:p>
            <a:pPr algn="ctr"/>
            <a:r>
              <a:rPr lang="en-AU" sz="1400" dirty="0"/>
              <a:t> Psychological </a:t>
            </a:r>
          </a:p>
          <a:p>
            <a:pPr algn="ctr"/>
            <a:r>
              <a:rPr lang="en-AU" sz="1400" dirty="0"/>
              <a:t>Health </a:t>
            </a:r>
          </a:p>
        </p:txBody>
      </p:sp>
      <p:grpSp>
        <p:nvGrpSpPr>
          <p:cNvPr id="2" name="Group 101"/>
          <p:cNvGrpSpPr>
            <a:grpSpLocks/>
          </p:cNvGrpSpPr>
          <p:nvPr/>
        </p:nvGrpSpPr>
        <p:grpSpPr bwMode="auto">
          <a:xfrm>
            <a:off x="3204668" y="2492350"/>
            <a:ext cx="1368426" cy="1223963"/>
            <a:chOff x="2019" y="1751"/>
            <a:chExt cx="862" cy="771"/>
          </a:xfrm>
          <a:solidFill>
            <a:srgbClr val="002060"/>
          </a:solidFill>
        </p:grpSpPr>
        <p:sp>
          <p:nvSpPr>
            <p:cNvPr id="8" name="Rectangle 13"/>
            <p:cNvSpPr>
              <a:spLocks noChangeArrowheads="1"/>
            </p:cNvSpPr>
            <p:nvPr/>
          </p:nvSpPr>
          <p:spPr bwMode="auto">
            <a:xfrm>
              <a:off x="2019" y="2250"/>
              <a:ext cx="862" cy="272"/>
            </a:xfrm>
            <a:prstGeom prst="rect">
              <a:avLst/>
            </a:prstGeom>
            <a:grpFill/>
            <a:ln w="9525">
              <a:solidFill>
                <a:schemeClr val="tx1"/>
              </a:solidFill>
              <a:prstDash val="sysDash"/>
              <a:miter lim="800000"/>
              <a:headEnd/>
              <a:tailEnd/>
            </a:ln>
          </p:spPr>
          <p:txBody>
            <a:bodyPr wrap="none" anchor="ctr">
              <a:flatTx/>
            </a:bodyPr>
            <a:lstStyle/>
            <a:p>
              <a:pPr algn="ctr">
                <a:defRPr/>
              </a:pPr>
              <a:r>
                <a:rPr lang="en-AU" sz="1400" dirty="0"/>
                <a:t>Resources</a:t>
              </a:r>
            </a:p>
          </p:txBody>
        </p:sp>
        <p:sp>
          <p:nvSpPr>
            <p:cNvPr id="9" name="Rectangle 14"/>
            <p:cNvSpPr>
              <a:spLocks noChangeArrowheads="1"/>
            </p:cNvSpPr>
            <p:nvPr/>
          </p:nvSpPr>
          <p:spPr bwMode="auto">
            <a:xfrm>
              <a:off x="2019" y="1751"/>
              <a:ext cx="862" cy="273"/>
            </a:xfrm>
            <a:prstGeom prst="rect">
              <a:avLst/>
            </a:prstGeom>
            <a:grpFill/>
            <a:ln w="9525">
              <a:solidFill>
                <a:schemeClr val="tx1"/>
              </a:solidFill>
              <a:prstDash val="sysDash"/>
              <a:miter lim="800000"/>
              <a:headEnd/>
              <a:tailEnd/>
            </a:ln>
          </p:spPr>
          <p:txBody>
            <a:bodyPr wrap="none" anchor="ctr">
              <a:flatTx/>
            </a:bodyPr>
            <a:lstStyle/>
            <a:p>
              <a:pPr algn="ctr">
                <a:defRPr/>
              </a:pPr>
              <a:r>
                <a:rPr lang="en-AU" sz="1400" dirty="0"/>
                <a:t>Demands</a:t>
              </a:r>
            </a:p>
          </p:txBody>
        </p:sp>
      </p:grpSp>
      <p:sp>
        <p:nvSpPr>
          <p:cNvPr id="14" name="Rectangle 2"/>
          <p:cNvSpPr txBox="1">
            <a:spLocks noChangeArrowheads="1"/>
          </p:cNvSpPr>
          <p:nvPr/>
        </p:nvSpPr>
        <p:spPr bwMode="auto">
          <a:xfrm>
            <a:off x="2987675" y="1989138"/>
            <a:ext cx="3240088" cy="358775"/>
          </a:xfrm>
          <a:prstGeom prst="rect">
            <a:avLst/>
          </a:prstGeom>
          <a:noFill/>
          <a:ln w="9525">
            <a:noFill/>
            <a:prstDash val="sysDash"/>
            <a:miter lim="800000"/>
            <a:headEnd/>
            <a:tailEnd/>
          </a:ln>
        </p:spPr>
        <p:txBody>
          <a:bodyPr anchor="ctr"/>
          <a:lstStyle/>
          <a:p>
            <a:pPr algn="ctr">
              <a:defRPr/>
            </a:pPr>
            <a:r>
              <a:rPr lang="en-AU" sz="1400" kern="0" dirty="0">
                <a:latin typeface="+mj-lt"/>
                <a:ea typeface="+mj-ea"/>
                <a:cs typeface="Times New Roman" pitchFamily="18" charset="0"/>
              </a:rPr>
              <a:t>             </a:t>
            </a:r>
            <a:r>
              <a:rPr lang="en-AU" sz="1400" kern="0" dirty="0">
                <a:solidFill>
                  <a:srgbClr val="002060"/>
                </a:solidFill>
                <a:latin typeface="+mj-lt"/>
                <a:ea typeface="+mj-ea"/>
                <a:cs typeface="Times New Roman" pitchFamily="18" charset="0"/>
              </a:rPr>
              <a:t>Extended Health Erosion Path</a:t>
            </a:r>
            <a:endParaRPr lang="en-AU" sz="1400" kern="0" dirty="0">
              <a:solidFill>
                <a:srgbClr val="002060"/>
              </a:solidFill>
              <a:latin typeface="+mj-lt"/>
              <a:ea typeface="+mj-ea"/>
              <a:cs typeface="+mj-cs"/>
            </a:endParaRPr>
          </a:p>
        </p:txBody>
      </p:sp>
      <p:cxnSp>
        <p:nvCxnSpPr>
          <p:cNvPr id="27" name="Straight Arrow Connector 26"/>
          <p:cNvCxnSpPr>
            <a:endCxn id="18436" idx="1"/>
          </p:cNvCxnSpPr>
          <p:nvPr/>
        </p:nvCxnSpPr>
        <p:spPr>
          <a:xfrm flipV="1">
            <a:off x="4572000" y="2706688"/>
            <a:ext cx="288925" cy="1587"/>
          </a:xfrm>
          <a:prstGeom prst="straightConnector1">
            <a:avLst/>
          </a:prstGeom>
          <a:ln>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V="1">
            <a:off x="4572000" y="3500438"/>
            <a:ext cx="288925" cy="0"/>
          </a:xfrm>
          <a:prstGeom prst="straightConnector1">
            <a:avLst/>
          </a:prstGeom>
          <a:ln>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V="1">
            <a:off x="4213225" y="2924175"/>
            <a:ext cx="1008063" cy="360363"/>
          </a:xfrm>
          <a:prstGeom prst="straightConnector1">
            <a:avLst/>
          </a:prstGeom>
          <a:ln>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18442" name="TextBox 32"/>
          <p:cNvSpPr txBox="1">
            <a:spLocks noChangeArrowheads="1"/>
          </p:cNvSpPr>
          <p:nvPr/>
        </p:nvSpPr>
        <p:spPr bwMode="auto">
          <a:xfrm>
            <a:off x="1979613" y="404813"/>
            <a:ext cx="5329237"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AU" sz="2800">
                <a:solidFill>
                  <a:srgbClr val="002060"/>
                </a:solidFill>
              </a:rPr>
              <a:t>Job Demands-Resources Model</a:t>
            </a:r>
          </a:p>
        </p:txBody>
      </p:sp>
      <p:sp>
        <p:nvSpPr>
          <p:cNvPr id="3" name="Footer Placeholder 2"/>
          <p:cNvSpPr>
            <a:spLocks noGrp="1"/>
          </p:cNvSpPr>
          <p:nvPr>
            <p:ph type="ftr" sz="quarter" idx="11"/>
          </p:nvPr>
        </p:nvSpPr>
        <p:spPr/>
        <p:txBody>
          <a:bodyPr/>
          <a:lstStyle/>
          <a:p>
            <a:pPr>
              <a:defRPr/>
            </a:pPr>
            <a:r>
              <a:rPr lang="en-AU" smtClean="0"/>
              <a:t>maureen.dollard@unisa.edu.au</a:t>
            </a:r>
            <a:endParaRPr lang="en-AU"/>
          </a:p>
        </p:txBody>
      </p:sp>
      <p:sp>
        <p:nvSpPr>
          <p:cNvPr id="6" name="TextBox 5"/>
          <p:cNvSpPr txBox="1"/>
          <p:nvPr/>
        </p:nvSpPr>
        <p:spPr>
          <a:xfrm>
            <a:off x="1181073" y="2574426"/>
            <a:ext cx="1223541" cy="923330"/>
          </a:xfrm>
          <a:prstGeom prst="rect">
            <a:avLst/>
          </a:prstGeom>
          <a:noFill/>
        </p:spPr>
        <p:txBody>
          <a:bodyPr wrap="square" rtlCol="0">
            <a:spAutoFit/>
          </a:bodyPr>
          <a:lstStyle/>
          <a:p>
            <a:r>
              <a:rPr lang="en-AU" sz="5400" dirty="0">
                <a:solidFill>
                  <a:schemeClr val="bg1"/>
                </a:solidFill>
              </a:rPr>
              <a:t>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468313" y="1989138"/>
            <a:ext cx="8229600" cy="1143000"/>
          </a:xfrm>
        </p:spPr>
        <p:txBody>
          <a:bodyPr/>
          <a:lstStyle/>
          <a:p>
            <a:r>
              <a:rPr lang="en-AU" smtClean="0">
                <a:solidFill>
                  <a:schemeClr val="bg1"/>
                </a:solidFill>
              </a:rPr>
              <a:t>Towards a new theory</a:t>
            </a:r>
          </a:p>
        </p:txBody>
      </p:sp>
      <p:sp>
        <p:nvSpPr>
          <p:cNvPr id="24579" name="Content Placeholder 2"/>
          <p:cNvSpPr>
            <a:spLocks noGrp="1"/>
          </p:cNvSpPr>
          <p:nvPr>
            <p:ph idx="1"/>
          </p:nvPr>
        </p:nvSpPr>
        <p:spPr>
          <a:ln>
            <a:miter lim="800000"/>
            <a:headEnd/>
            <a:tailEnd/>
          </a:ln>
        </p:spPr>
        <p:txBody>
          <a:bodyPr/>
          <a:lstStyle/>
          <a:p>
            <a:pPr>
              <a:buFont typeface="Arial" charset="0"/>
              <a:buChar char="•"/>
              <a:defRPr/>
            </a:pPr>
            <a:endParaRPr lang="en-AU" dirty="0" smtClean="0"/>
          </a:p>
        </p:txBody>
      </p:sp>
      <p:sp>
        <p:nvSpPr>
          <p:cNvPr id="12292" name="TextBox 3"/>
          <p:cNvSpPr txBox="1">
            <a:spLocks noChangeArrowheads="1"/>
          </p:cNvSpPr>
          <p:nvPr/>
        </p:nvSpPr>
        <p:spPr bwMode="auto">
          <a:xfrm>
            <a:off x="2627313" y="3644900"/>
            <a:ext cx="84978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AU" b="1">
                <a:solidFill>
                  <a:srgbClr val="002060"/>
                </a:solidFill>
              </a:rPr>
              <a:t>Psychosocial Safety Climate Theory</a:t>
            </a:r>
          </a:p>
        </p:txBody>
      </p:sp>
    </p:spTree>
    <p:extLst>
      <p:ext uri="{BB962C8B-B14F-4D97-AF65-F5344CB8AC3E}">
        <p14:creationId xmlns:p14="http://schemas.microsoft.com/office/powerpoint/2010/main" val="27521041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Title 1"/>
          <p:cNvSpPr>
            <a:spLocks noGrp="1"/>
          </p:cNvSpPr>
          <p:nvPr>
            <p:ph type="ctrTitle"/>
          </p:nvPr>
        </p:nvSpPr>
        <p:spPr>
          <a:xfrm>
            <a:off x="685800" y="2130425"/>
            <a:ext cx="7772400" cy="1470025"/>
          </a:xfrm>
        </p:spPr>
        <p:txBody>
          <a:bodyPr/>
          <a:lstStyle/>
          <a:p>
            <a:r>
              <a:rPr lang="en-AU" altLang="en-US" b="1" smtClean="0">
                <a:solidFill>
                  <a:schemeClr val="bg1"/>
                </a:solidFill>
              </a:rPr>
              <a:t>Organisational Level</a:t>
            </a:r>
          </a:p>
        </p:txBody>
      </p:sp>
      <p:sp>
        <p:nvSpPr>
          <p:cNvPr id="3" name="Subtitle 2"/>
          <p:cNvSpPr>
            <a:spLocks noGrp="1"/>
          </p:cNvSpPr>
          <p:nvPr>
            <p:ph type="subTitle" idx="1"/>
          </p:nvPr>
        </p:nvSpPr>
        <p:spPr/>
        <p:txBody>
          <a:bodyPr/>
          <a:lstStyle/>
          <a:p>
            <a:pPr>
              <a:buFont typeface="Arial" charset="0"/>
              <a:buNone/>
              <a:defRPr/>
            </a:pPr>
            <a:endParaRPr lang="en-AU"/>
          </a:p>
        </p:txBody>
      </p:sp>
      <p:sp>
        <p:nvSpPr>
          <p:cNvPr id="4" name="Footer Placeholder 3"/>
          <p:cNvSpPr>
            <a:spLocks noGrp="1"/>
          </p:cNvSpPr>
          <p:nvPr>
            <p:ph type="ftr" sz="quarter" idx="11"/>
          </p:nvPr>
        </p:nvSpPr>
        <p:spPr/>
        <p:txBody>
          <a:bodyPr/>
          <a:lstStyle/>
          <a:p>
            <a:pPr>
              <a:defRPr/>
            </a:pPr>
            <a:r>
              <a:rPr lang="en-AU"/>
              <a:t>maureen.dollard@unisa.edu.au</a:t>
            </a:r>
          </a:p>
        </p:txBody>
      </p:sp>
    </p:spTree>
    <p:extLst>
      <p:ext uri="{BB962C8B-B14F-4D97-AF65-F5344CB8AC3E}">
        <p14:creationId xmlns:p14="http://schemas.microsoft.com/office/powerpoint/2010/main" val="32746931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57200" y="320675"/>
            <a:ext cx="7239000" cy="1143000"/>
          </a:xfrm>
        </p:spPr>
        <p:txBody>
          <a:bodyPr/>
          <a:lstStyle/>
          <a:p>
            <a:r>
              <a:rPr lang="en-AU" smtClean="0">
                <a:solidFill>
                  <a:schemeClr val="bg1"/>
                </a:solidFill>
              </a:rPr>
              <a:t>Psychosocial safety climate </a:t>
            </a:r>
          </a:p>
        </p:txBody>
      </p:sp>
      <p:sp>
        <p:nvSpPr>
          <p:cNvPr id="3075" name="Content Placeholder 2"/>
          <p:cNvSpPr>
            <a:spLocks noGrp="1"/>
          </p:cNvSpPr>
          <p:nvPr>
            <p:ph idx="1"/>
          </p:nvPr>
        </p:nvSpPr>
        <p:spPr/>
        <p:txBody>
          <a:bodyPr>
            <a:normAutofit/>
          </a:bodyPr>
          <a:lstStyle/>
          <a:p>
            <a:pPr marL="274320" indent="-274320" fontAlgn="auto">
              <a:spcAft>
                <a:spcPts val="0"/>
              </a:spcAft>
              <a:buFont typeface="Wingdings 2"/>
              <a:buChar char=""/>
              <a:defRPr/>
            </a:pPr>
            <a:endParaRPr lang="en-AU" dirty="0" smtClean="0">
              <a:solidFill>
                <a:schemeClr val="bg1"/>
              </a:solidFill>
            </a:endParaRPr>
          </a:p>
          <a:p>
            <a:pPr marL="274320" indent="-274320" fontAlgn="auto">
              <a:spcAft>
                <a:spcPts val="0"/>
              </a:spcAft>
              <a:buFont typeface="Arial" charset="0"/>
              <a:buChar char="•"/>
              <a:defRPr/>
            </a:pPr>
            <a:r>
              <a:rPr lang="en-AU" dirty="0" smtClean="0">
                <a:solidFill>
                  <a:schemeClr val="bg1"/>
                </a:solidFill>
              </a:rPr>
              <a:t>Theories matter “not just because theories influence the institutional arrangements, norms, and language of organizational management, but also because </a:t>
            </a:r>
            <a:r>
              <a:rPr lang="en-AU" b="1" dirty="0" smtClean="0">
                <a:solidFill>
                  <a:schemeClr val="bg1"/>
                </a:solidFill>
              </a:rPr>
              <a:t>theories focus both research and public policy attention</a:t>
            </a:r>
            <a:r>
              <a:rPr lang="en-AU" dirty="0" smtClean="0">
                <a:solidFill>
                  <a:schemeClr val="bg1"/>
                </a:solidFill>
              </a:rPr>
              <a:t>” (</a:t>
            </a:r>
            <a:r>
              <a:rPr lang="en-AU" dirty="0" err="1" smtClean="0">
                <a:solidFill>
                  <a:schemeClr val="bg1"/>
                </a:solidFill>
              </a:rPr>
              <a:t>Pfeffer</a:t>
            </a:r>
            <a:r>
              <a:rPr lang="en-AU" dirty="0" smtClean="0">
                <a:solidFill>
                  <a:schemeClr val="bg1"/>
                </a:solidFill>
              </a:rPr>
              <a:t>, 2010, pg. 40). </a:t>
            </a:r>
          </a:p>
          <a:p>
            <a:pPr marL="274320" indent="-274320" fontAlgn="auto">
              <a:spcAft>
                <a:spcPts val="0"/>
              </a:spcAft>
              <a:buFont typeface="Wingdings 2"/>
              <a:buChar char=""/>
              <a:defRPr/>
            </a:pPr>
            <a:endParaRPr lang="en-AU" dirty="0" smtClean="0">
              <a:solidFill>
                <a:schemeClr val="bg1"/>
              </a:solidFill>
            </a:endParaRPr>
          </a:p>
          <a:p>
            <a:pPr marL="274320" indent="-274320" fontAlgn="auto">
              <a:spcAft>
                <a:spcPts val="0"/>
              </a:spcAft>
              <a:buFont typeface="Wingdings 2"/>
              <a:buChar char=""/>
              <a:defRPr/>
            </a:pPr>
            <a:endParaRPr lang="en-AU" dirty="0" smtClean="0">
              <a:solidFill>
                <a:schemeClr val="bg1"/>
              </a:solidFill>
            </a:endParaRPr>
          </a:p>
        </p:txBody>
      </p:sp>
    </p:spTree>
    <p:extLst>
      <p:ext uri="{BB962C8B-B14F-4D97-AF65-F5344CB8AC3E}">
        <p14:creationId xmlns:p14="http://schemas.microsoft.com/office/powerpoint/2010/main" val="40774761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075">
                                            <p:txEl>
                                              <p:pRg st="1" end="1"/>
                                            </p:txEl>
                                          </p:spTgt>
                                        </p:tgtEl>
                                        <p:attrNameLst>
                                          <p:attrName>style.visibility</p:attrName>
                                        </p:attrNameLst>
                                      </p:cBhvr>
                                      <p:to>
                                        <p:strVal val="visible"/>
                                      </p:to>
                                    </p:set>
                                    <p:anim calcmode="lin" valueType="num">
                                      <p:cBhvr additive="base">
                                        <p:cTn id="7" dur="500" fill="hold"/>
                                        <p:tgtEl>
                                          <p:spTgt spid="3075">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075">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AU" smtClean="0">
                <a:solidFill>
                  <a:schemeClr val="bg1"/>
                </a:solidFill>
              </a:rPr>
              <a:t>PSC Defined</a:t>
            </a:r>
          </a:p>
        </p:txBody>
      </p:sp>
      <p:sp>
        <p:nvSpPr>
          <p:cNvPr id="3" name="Content Placeholder 2"/>
          <p:cNvSpPr>
            <a:spLocks noGrp="1"/>
          </p:cNvSpPr>
          <p:nvPr>
            <p:ph idx="1"/>
          </p:nvPr>
        </p:nvSpPr>
        <p:spPr>
          <a:xfrm>
            <a:off x="457200" y="1340768"/>
            <a:ext cx="8229600" cy="4785395"/>
          </a:xfrm>
        </p:spPr>
        <p:txBody>
          <a:bodyPr/>
          <a:lstStyle/>
          <a:p>
            <a:pPr marL="274320" indent="-274320" fontAlgn="auto">
              <a:spcAft>
                <a:spcPts val="0"/>
              </a:spcAft>
              <a:defRPr/>
            </a:pPr>
            <a:r>
              <a:rPr lang="en-AU" dirty="0" smtClean="0">
                <a:solidFill>
                  <a:schemeClr val="bg1"/>
                </a:solidFill>
                <a:latin typeface="Times New Roman" panose="02020603050405020304" pitchFamily="18" charset="0"/>
                <a:cs typeface="Times New Roman" panose="02020603050405020304" pitchFamily="18" charset="0"/>
              </a:rPr>
              <a:t>Psychosocial safety climate (PSC) refers to shared perceptions regarding policies, practices, and procedures for the protection of worker psychological health and safety</a:t>
            </a:r>
          </a:p>
          <a:p>
            <a:pPr marL="274320" indent="-274320" fontAlgn="auto">
              <a:spcAft>
                <a:spcPts val="0"/>
              </a:spcAft>
              <a:defRPr/>
            </a:pPr>
            <a:endParaRPr lang="en-AU" i="1" dirty="0">
              <a:solidFill>
                <a:schemeClr val="bg1"/>
              </a:solidFill>
            </a:endParaRPr>
          </a:p>
          <a:p>
            <a:pPr marL="274320" indent="-274320" fontAlgn="auto">
              <a:spcAft>
                <a:spcPts val="0"/>
              </a:spcAft>
              <a:defRPr/>
            </a:pPr>
            <a:r>
              <a:rPr lang="en-AU" i="1" dirty="0" smtClean="0">
                <a:solidFill>
                  <a:schemeClr val="bg1"/>
                </a:solidFill>
              </a:rPr>
              <a:t>Look to PPP for evidence of organisations true priorities (Zohar)</a:t>
            </a:r>
          </a:p>
          <a:p>
            <a:pPr marL="274320" indent="-274320" fontAlgn="auto">
              <a:spcAft>
                <a:spcPts val="0"/>
              </a:spcAft>
              <a:defRPr/>
            </a:pPr>
            <a:endParaRPr lang="en-US" dirty="0" smtClean="0">
              <a:solidFill>
                <a:schemeClr val="bg1"/>
              </a:solidFill>
            </a:endParaRPr>
          </a:p>
        </p:txBody>
      </p:sp>
      <p:sp>
        <p:nvSpPr>
          <p:cNvPr id="2" name="Footer Placeholder 1"/>
          <p:cNvSpPr>
            <a:spLocks noGrp="1"/>
          </p:cNvSpPr>
          <p:nvPr>
            <p:ph type="ftr" sz="quarter" idx="11"/>
          </p:nvPr>
        </p:nvSpPr>
        <p:spPr/>
        <p:txBody>
          <a:bodyPr/>
          <a:lstStyle/>
          <a:p>
            <a:pPr>
              <a:defRPr/>
            </a:pPr>
            <a:r>
              <a:rPr lang="en-AU" dirty="0" smtClean="0"/>
              <a:t>maureen.dollard@unisa.edu.au</a:t>
            </a:r>
            <a:endParaRPr lang="en-AU"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Rectangle 2"/>
          <p:cNvSpPr>
            <a:spLocks noGrp="1" noChangeArrowheads="1"/>
          </p:cNvSpPr>
          <p:nvPr>
            <p:ph type="title"/>
          </p:nvPr>
        </p:nvSpPr>
        <p:spPr>
          <a:xfrm>
            <a:off x="467544" y="116632"/>
            <a:ext cx="8229600" cy="1143000"/>
          </a:xfrm>
        </p:spPr>
        <p:txBody>
          <a:bodyPr/>
          <a:lstStyle/>
          <a:p>
            <a:r>
              <a:rPr lang="en-AU" dirty="0">
                <a:solidFill>
                  <a:schemeClr val="bg1"/>
                </a:solidFill>
              </a:rPr>
              <a:t>My argument</a:t>
            </a:r>
          </a:p>
        </p:txBody>
      </p:sp>
      <p:sp>
        <p:nvSpPr>
          <p:cNvPr id="299011" name="Rectangle 3"/>
          <p:cNvSpPr>
            <a:spLocks noGrp="1" noChangeArrowheads="1"/>
          </p:cNvSpPr>
          <p:nvPr>
            <p:ph idx="1"/>
          </p:nvPr>
        </p:nvSpPr>
        <p:spPr>
          <a:xfrm>
            <a:off x="467544" y="1124744"/>
            <a:ext cx="8579296" cy="4525963"/>
          </a:xfrm>
        </p:spPr>
        <p:txBody>
          <a:bodyPr/>
          <a:lstStyle/>
          <a:p>
            <a:r>
              <a:rPr lang="en-AU" dirty="0">
                <a:solidFill>
                  <a:schemeClr val="bg1"/>
                </a:solidFill>
              </a:rPr>
              <a:t>Psychological health at work is a serious occupational health and safety issue</a:t>
            </a:r>
          </a:p>
          <a:p>
            <a:r>
              <a:rPr lang="en-AU" dirty="0" smtClean="0">
                <a:solidFill>
                  <a:schemeClr val="bg1"/>
                </a:solidFill>
              </a:rPr>
              <a:t>Organisational factors are a powerful influence </a:t>
            </a:r>
            <a:r>
              <a:rPr lang="en-AU" dirty="0">
                <a:solidFill>
                  <a:schemeClr val="bg1"/>
                </a:solidFill>
              </a:rPr>
              <a:t>on </a:t>
            </a:r>
            <a:r>
              <a:rPr lang="en-AU" dirty="0" smtClean="0">
                <a:solidFill>
                  <a:schemeClr val="bg1"/>
                </a:solidFill>
              </a:rPr>
              <a:t>the health of the </a:t>
            </a:r>
            <a:r>
              <a:rPr lang="en-AU" dirty="0">
                <a:solidFill>
                  <a:schemeClr val="bg1"/>
                </a:solidFill>
              </a:rPr>
              <a:t>person at work</a:t>
            </a:r>
          </a:p>
          <a:p>
            <a:r>
              <a:rPr lang="en-AU" dirty="0" smtClean="0">
                <a:solidFill>
                  <a:schemeClr val="bg1"/>
                </a:solidFill>
              </a:rPr>
              <a:t>A </a:t>
            </a:r>
            <a:r>
              <a:rPr lang="en-AU" dirty="0">
                <a:solidFill>
                  <a:schemeClr val="bg1"/>
                </a:solidFill>
              </a:rPr>
              <a:t>driving </a:t>
            </a:r>
            <a:r>
              <a:rPr lang="en-AU" dirty="0" smtClean="0">
                <a:solidFill>
                  <a:schemeClr val="bg1"/>
                </a:solidFill>
              </a:rPr>
              <a:t>pressure </a:t>
            </a:r>
            <a:r>
              <a:rPr lang="en-AU" dirty="0">
                <a:solidFill>
                  <a:schemeClr val="bg1"/>
                </a:solidFill>
              </a:rPr>
              <a:t>is </a:t>
            </a:r>
            <a:r>
              <a:rPr lang="en-AU" dirty="0" smtClean="0">
                <a:solidFill>
                  <a:schemeClr val="bg1"/>
                </a:solidFill>
              </a:rPr>
              <a:t>to improve </a:t>
            </a:r>
            <a:r>
              <a:rPr lang="en-AU" dirty="0">
                <a:solidFill>
                  <a:schemeClr val="bg1"/>
                </a:solidFill>
              </a:rPr>
              <a:t>productivity, </a:t>
            </a:r>
            <a:r>
              <a:rPr lang="en-AU" dirty="0" smtClean="0">
                <a:solidFill>
                  <a:schemeClr val="bg1"/>
                </a:solidFill>
              </a:rPr>
              <a:t>and </a:t>
            </a:r>
            <a:r>
              <a:rPr lang="en-AU" dirty="0">
                <a:solidFill>
                  <a:schemeClr val="bg1"/>
                </a:solidFill>
              </a:rPr>
              <a:t>profitability- and accumulate </a:t>
            </a:r>
            <a:r>
              <a:rPr lang="en-AU" dirty="0" smtClean="0">
                <a:solidFill>
                  <a:schemeClr val="bg1"/>
                </a:solidFill>
              </a:rPr>
              <a:t>capital and therefore</a:t>
            </a:r>
            <a:endParaRPr lang="en-AU" dirty="0">
              <a:solidFill>
                <a:schemeClr val="bg1"/>
              </a:solidFill>
            </a:endParaRPr>
          </a:p>
          <a:p>
            <a:r>
              <a:rPr lang="en-AU" dirty="0" err="1" smtClean="0">
                <a:solidFill>
                  <a:schemeClr val="bg1"/>
                </a:solidFill>
              </a:rPr>
              <a:t>Dispensible</a:t>
            </a:r>
            <a:r>
              <a:rPr lang="en-AU" dirty="0" smtClean="0">
                <a:solidFill>
                  <a:schemeClr val="bg1"/>
                </a:solidFill>
              </a:rPr>
              <a:t> </a:t>
            </a:r>
            <a:r>
              <a:rPr lang="en-AU" dirty="0">
                <a:solidFill>
                  <a:schemeClr val="bg1"/>
                </a:solidFill>
              </a:rPr>
              <a:t>(throwaway) workers are </a:t>
            </a:r>
            <a:r>
              <a:rPr lang="en-AU" dirty="0" smtClean="0">
                <a:solidFill>
                  <a:schemeClr val="bg1"/>
                </a:solidFill>
              </a:rPr>
              <a:t>ok</a:t>
            </a:r>
          </a:p>
          <a:p>
            <a:r>
              <a:rPr lang="en-AU" dirty="0" smtClean="0">
                <a:solidFill>
                  <a:schemeClr val="bg1"/>
                </a:solidFill>
              </a:rPr>
              <a:t>We need resilient organisations for resilient people-psychosocial safety climate key</a:t>
            </a:r>
            <a:endParaRPr lang="en-AU" dirty="0">
              <a:solidFill>
                <a:schemeClr val="bg1"/>
              </a:solidFill>
            </a:endParaRPr>
          </a:p>
        </p:txBody>
      </p:sp>
      <p:sp>
        <p:nvSpPr>
          <p:cNvPr id="2" name="Footer Placeholder 1"/>
          <p:cNvSpPr>
            <a:spLocks noGrp="1"/>
          </p:cNvSpPr>
          <p:nvPr>
            <p:ph type="ftr" sz="quarter" idx="11"/>
          </p:nvPr>
        </p:nvSpPr>
        <p:spPr/>
        <p:txBody>
          <a:bodyPr/>
          <a:lstStyle/>
          <a:p>
            <a:pPr>
              <a:defRPr/>
            </a:pPr>
            <a:r>
              <a:rPr lang="en-AU" dirty="0" smtClean="0"/>
              <a:t>maureen.dollard@unisa.edu.au</a:t>
            </a:r>
            <a:endParaRPr lang="en-AU" dirty="0"/>
          </a:p>
        </p:txBody>
      </p:sp>
    </p:spTree>
    <p:extLst>
      <p:ext uri="{BB962C8B-B14F-4D97-AF65-F5344CB8AC3E}">
        <p14:creationId xmlns:p14="http://schemas.microsoft.com/office/powerpoint/2010/main" val="21440786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1403350" y="4005263"/>
            <a:ext cx="3959225" cy="287337"/>
          </a:xfrm>
          <a:prstGeom prst="rect">
            <a:avLst/>
          </a:prstGeom>
          <a:noFill/>
          <a:ln w="9525">
            <a:noFill/>
            <a:prstDash val="sysDash"/>
            <a:miter lim="800000"/>
            <a:headEnd/>
            <a:tailEnd/>
          </a:ln>
        </p:spPr>
        <p:txBody>
          <a:bodyPr anchor="ctr"/>
          <a:lstStyle/>
          <a:p>
            <a:pPr algn="ctr">
              <a:defRPr/>
            </a:pPr>
            <a:r>
              <a:rPr lang="en-AU" sz="1400" kern="0" dirty="0">
                <a:solidFill>
                  <a:schemeClr val="bg1"/>
                </a:solidFill>
                <a:latin typeface="+mj-lt"/>
                <a:ea typeface="+mj-ea"/>
                <a:cs typeface="Times New Roman" pitchFamily="18" charset="0"/>
              </a:rPr>
              <a:t>Extended Motivational Path</a:t>
            </a:r>
            <a:endParaRPr lang="en-AU" sz="1400" kern="0" dirty="0">
              <a:solidFill>
                <a:schemeClr val="bg1"/>
              </a:solidFill>
              <a:latin typeface="+mj-lt"/>
              <a:ea typeface="+mj-ea"/>
              <a:cs typeface="+mj-cs"/>
            </a:endParaRPr>
          </a:p>
        </p:txBody>
      </p:sp>
      <p:sp>
        <p:nvSpPr>
          <p:cNvPr id="19459" name="Rectangle 8"/>
          <p:cNvSpPr>
            <a:spLocks noChangeArrowheads="1"/>
          </p:cNvSpPr>
          <p:nvPr/>
        </p:nvSpPr>
        <p:spPr bwMode="auto">
          <a:xfrm>
            <a:off x="4860925" y="3284538"/>
            <a:ext cx="1223963" cy="431800"/>
          </a:xfrm>
          <a:prstGeom prst="rect">
            <a:avLst/>
          </a:prstGeom>
          <a:solidFill>
            <a:srgbClr val="002060"/>
          </a:solidFill>
          <a:ln w="9525">
            <a:solidFill>
              <a:schemeClr val="tx1"/>
            </a:solidFill>
            <a:prstDash val="sysDash"/>
            <a:miter lim="800000"/>
            <a:headEnd/>
            <a:tailEnd/>
          </a:ln>
        </p:spPr>
        <p:txBody>
          <a:bodyPr wrap="none" anchor="ctr"/>
          <a:lstStyle/>
          <a:p>
            <a:pPr algn="ctr"/>
            <a:r>
              <a:rPr lang="en-AU" sz="1400"/>
              <a:t>Engagement</a:t>
            </a:r>
          </a:p>
        </p:txBody>
      </p:sp>
      <p:sp>
        <p:nvSpPr>
          <p:cNvPr id="19460" name="Rectangle 9"/>
          <p:cNvSpPr>
            <a:spLocks noChangeArrowheads="1"/>
          </p:cNvSpPr>
          <p:nvPr/>
        </p:nvSpPr>
        <p:spPr bwMode="auto">
          <a:xfrm>
            <a:off x="4860925" y="2490788"/>
            <a:ext cx="1295400" cy="433387"/>
          </a:xfrm>
          <a:prstGeom prst="rect">
            <a:avLst/>
          </a:prstGeom>
          <a:solidFill>
            <a:srgbClr val="002060"/>
          </a:solidFill>
          <a:ln w="9525">
            <a:solidFill>
              <a:schemeClr val="tx1"/>
            </a:solidFill>
            <a:prstDash val="sysDash"/>
            <a:miter lim="800000"/>
            <a:headEnd/>
            <a:tailEnd/>
          </a:ln>
        </p:spPr>
        <p:txBody>
          <a:bodyPr wrap="none" anchor="ctr"/>
          <a:lstStyle/>
          <a:p>
            <a:pPr algn="ctr"/>
            <a:r>
              <a:rPr lang="en-AU" sz="1400"/>
              <a:t> Psychological </a:t>
            </a:r>
          </a:p>
          <a:p>
            <a:pPr algn="ctr"/>
            <a:r>
              <a:rPr lang="en-AU" sz="1400"/>
              <a:t>Health </a:t>
            </a:r>
          </a:p>
        </p:txBody>
      </p:sp>
      <p:grpSp>
        <p:nvGrpSpPr>
          <p:cNvPr id="2" name="Group 101"/>
          <p:cNvGrpSpPr>
            <a:grpSpLocks/>
          </p:cNvGrpSpPr>
          <p:nvPr/>
        </p:nvGrpSpPr>
        <p:grpSpPr bwMode="auto">
          <a:xfrm>
            <a:off x="3204668" y="2492350"/>
            <a:ext cx="1368426" cy="1223963"/>
            <a:chOff x="2019" y="1751"/>
            <a:chExt cx="862" cy="771"/>
          </a:xfrm>
          <a:solidFill>
            <a:srgbClr val="002060"/>
          </a:solidFill>
        </p:grpSpPr>
        <p:sp>
          <p:nvSpPr>
            <p:cNvPr id="8" name="Rectangle 13"/>
            <p:cNvSpPr>
              <a:spLocks noChangeArrowheads="1"/>
            </p:cNvSpPr>
            <p:nvPr/>
          </p:nvSpPr>
          <p:spPr bwMode="auto">
            <a:xfrm>
              <a:off x="2019" y="2250"/>
              <a:ext cx="862" cy="272"/>
            </a:xfrm>
            <a:prstGeom prst="rect">
              <a:avLst/>
            </a:prstGeom>
            <a:grpFill/>
            <a:ln w="9525">
              <a:solidFill>
                <a:schemeClr val="tx1"/>
              </a:solidFill>
              <a:prstDash val="sysDash"/>
              <a:miter lim="800000"/>
              <a:headEnd/>
              <a:tailEnd/>
            </a:ln>
          </p:spPr>
          <p:txBody>
            <a:bodyPr wrap="none" anchor="ctr">
              <a:flatTx/>
            </a:bodyPr>
            <a:lstStyle/>
            <a:p>
              <a:pPr algn="ctr">
                <a:defRPr/>
              </a:pPr>
              <a:r>
                <a:rPr lang="en-AU" sz="1400" dirty="0">
                  <a:latin typeface="Arial" charset="0"/>
                  <a:cs typeface="Arial" charset="0"/>
                </a:rPr>
                <a:t>Resources</a:t>
              </a:r>
            </a:p>
          </p:txBody>
        </p:sp>
        <p:sp>
          <p:nvSpPr>
            <p:cNvPr id="9" name="Rectangle 14"/>
            <p:cNvSpPr>
              <a:spLocks noChangeArrowheads="1"/>
            </p:cNvSpPr>
            <p:nvPr/>
          </p:nvSpPr>
          <p:spPr bwMode="auto">
            <a:xfrm>
              <a:off x="2019" y="1751"/>
              <a:ext cx="862" cy="273"/>
            </a:xfrm>
            <a:prstGeom prst="rect">
              <a:avLst/>
            </a:prstGeom>
            <a:grpFill/>
            <a:ln w="9525">
              <a:solidFill>
                <a:schemeClr val="tx1"/>
              </a:solidFill>
              <a:prstDash val="sysDash"/>
              <a:miter lim="800000"/>
              <a:headEnd/>
              <a:tailEnd/>
            </a:ln>
          </p:spPr>
          <p:txBody>
            <a:bodyPr wrap="none" anchor="ctr">
              <a:flatTx/>
            </a:bodyPr>
            <a:lstStyle/>
            <a:p>
              <a:pPr algn="ctr">
                <a:defRPr/>
              </a:pPr>
              <a:r>
                <a:rPr lang="en-AU" sz="1400" dirty="0">
                  <a:latin typeface="Arial" charset="0"/>
                  <a:cs typeface="Arial" charset="0"/>
                </a:rPr>
                <a:t>Demands</a:t>
              </a:r>
            </a:p>
          </p:txBody>
        </p:sp>
      </p:grpSp>
      <p:sp>
        <p:nvSpPr>
          <p:cNvPr id="19462" name="Rectangle 35"/>
          <p:cNvSpPr>
            <a:spLocks noChangeArrowheads="1"/>
          </p:cNvSpPr>
          <p:nvPr/>
        </p:nvSpPr>
        <p:spPr bwMode="auto">
          <a:xfrm>
            <a:off x="6372225" y="2490788"/>
            <a:ext cx="1439863" cy="1370012"/>
          </a:xfrm>
          <a:prstGeom prst="rect">
            <a:avLst/>
          </a:prstGeom>
          <a:solidFill>
            <a:srgbClr val="002060"/>
          </a:solidFill>
          <a:ln w="9525">
            <a:solidFill>
              <a:schemeClr val="tx1"/>
            </a:solidFill>
            <a:prstDash val="sysDash"/>
            <a:miter lim="800000"/>
            <a:headEnd/>
            <a:tailEnd/>
          </a:ln>
        </p:spPr>
        <p:txBody>
          <a:bodyPr wrap="none" anchor="ctr"/>
          <a:lstStyle/>
          <a:p>
            <a:r>
              <a:rPr lang="en-AU" sz="1400"/>
              <a:t> Safety Outcomes</a:t>
            </a:r>
          </a:p>
          <a:p>
            <a:pPr>
              <a:buFont typeface="Arial" pitchFamily="34" charset="0"/>
              <a:buChar char="•"/>
            </a:pPr>
            <a:r>
              <a:rPr lang="en-AU" sz="1400"/>
              <a:t>Accidents</a:t>
            </a:r>
          </a:p>
          <a:p>
            <a:pPr>
              <a:buFont typeface="Arial" pitchFamily="34" charset="0"/>
              <a:buChar char="•"/>
            </a:pPr>
            <a:r>
              <a:rPr lang="en-AU" sz="1400"/>
              <a:t>Injuries</a:t>
            </a:r>
          </a:p>
          <a:p>
            <a:pPr>
              <a:buFont typeface="Arial" pitchFamily="34" charset="0"/>
              <a:buChar char="•"/>
            </a:pPr>
            <a:r>
              <a:rPr lang="en-AU" sz="1400"/>
              <a:t>Errors</a:t>
            </a:r>
          </a:p>
          <a:p>
            <a:r>
              <a:rPr lang="en-AU" sz="1400"/>
              <a:t>Quality of Service</a:t>
            </a:r>
          </a:p>
          <a:p>
            <a:r>
              <a:rPr lang="en-AU" sz="1400"/>
              <a:t>Quality of Care</a:t>
            </a:r>
          </a:p>
        </p:txBody>
      </p:sp>
      <p:sp>
        <p:nvSpPr>
          <p:cNvPr id="11" name="Right Arrow 10"/>
          <p:cNvSpPr/>
          <p:nvPr/>
        </p:nvSpPr>
        <p:spPr>
          <a:xfrm>
            <a:off x="1187624" y="4437112"/>
            <a:ext cx="6264696" cy="576064"/>
          </a:xfrm>
          <a:prstGeom prst="rightArrow">
            <a:avLst/>
          </a:prstGeom>
          <a:gradFill flip="none" rotWithShape="1">
            <a:gsLst>
              <a:gs pos="100000">
                <a:schemeClr val="tx1">
                  <a:alpha val="0"/>
                </a:schemeClr>
              </a:gs>
              <a:gs pos="7001">
                <a:srgbClr val="E6E6E6"/>
              </a:gs>
              <a:gs pos="32001">
                <a:srgbClr val="7D8496"/>
              </a:gs>
              <a:gs pos="47000">
                <a:srgbClr val="E6E6E6"/>
              </a:gs>
              <a:gs pos="85001">
                <a:srgbClr val="7D8496"/>
              </a:gs>
              <a:gs pos="100000">
                <a:srgbClr val="E6E6E6"/>
              </a:gs>
            </a:gsLst>
            <a:lin ang="9000000" scaled="0"/>
            <a:tileRect/>
          </a:gradFill>
          <a:ln w="127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AU" sz="1200" b="1" dirty="0">
                <a:solidFill>
                  <a:schemeClr val="tx1"/>
                </a:solidFill>
                <a:cs typeface="Times New Roman" pitchFamily="18" charset="0"/>
              </a:rPr>
              <a:t>Primary Prevention             Secondary Intervention           Tertiary Intervention                 </a:t>
            </a:r>
          </a:p>
        </p:txBody>
      </p:sp>
      <p:sp>
        <p:nvSpPr>
          <p:cNvPr id="14" name="Rectangle 2"/>
          <p:cNvSpPr txBox="1">
            <a:spLocks noChangeArrowheads="1"/>
          </p:cNvSpPr>
          <p:nvPr/>
        </p:nvSpPr>
        <p:spPr bwMode="auto">
          <a:xfrm>
            <a:off x="1547813" y="1989138"/>
            <a:ext cx="3240087" cy="358775"/>
          </a:xfrm>
          <a:prstGeom prst="rect">
            <a:avLst/>
          </a:prstGeom>
          <a:noFill/>
          <a:ln w="9525">
            <a:noFill/>
            <a:prstDash val="sysDash"/>
            <a:miter lim="800000"/>
            <a:headEnd/>
            <a:tailEnd/>
          </a:ln>
        </p:spPr>
        <p:txBody>
          <a:bodyPr anchor="ctr"/>
          <a:lstStyle/>
          <a:p>
            <a:pPr algn="ctr">
              <a:defRPr/>
            </a:pPr>
            <a:r>
              <a:rPr lang="en-AU" sz="1400" kern="0" dirty="0">
                <a:solidFill>
                  <a:schemeClr val="bg1"/>
                </a:solidFill>
                <a:latin typeface="+mj-lt"/>
                <a:ea typeface="+mj-ea"/>
                <a:cs typeface="Times New Roman" pitchFamily="18" charset="0"/>
              </a:rPr>
              <a:t>             Extended Health Erosion Path</a:t>
            </a:r>
            <a:endParaRPr lang="en-AU" sz="1400" kern="0" dirty="0">
              <a:solidFill>
                <a:schemeClr val="bg1"/>
              </a:solidFill>
              <a:latin typeface="+mj-lt"/>
              <a:ea typeface="+mj-ea"/>
              <a:cs typeface="+mj-cs"/>
            </a:endParaRPr>
          </a:p>
        </p:txBody>
      </p:sp>
      <p:cxnSp>
        <p:nvCxnSpPr>
          <p:cNvPr id="16" name="Straight Arrow Connector 15"/>
          <p:cNvCxnSpPr/>
          <p:nvPr/>
        </p:nvCxnSpPr>
        <p:spPr>
          <a:xfrm>
            <a:off x="2411413" y="2349500"/>
            <a:ext cx="215900" cy="1588"/>
          </a:xfrm>
          <a:prstGeom prst="straightConnector1">
            <a:avLst/>
          </a:prstGeom>
          <a:ln w="41275">
            <a:solidFill>
              <a:schemeClr val="bg1"/>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2555875" y="2709863"/>
            <a:ext cx="649288" cy="358775"/>
          </a:xfrm>
          <a:prstGeom prst="straightConnector1">
            <a:avLst/>
          </a:prstGeom>
          <a:ln>
            <a:solidFill>
              <a:schemeClr val="bg1"/>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19485" idx="3"/>
            <a:endCxn id="8" idx="1"/>
          </p:cNvCxnSpPr>
          <p:nvPr/>
        </p:nvCxnSpPr>
        <p:spPr>
          <a:xfrm>
            <a:off x="2698750" y="3213100"/>
            <a:ext cx="506413" cy="287338"/>
          </a:xfrm>
          <a:prstGeom prst="straightConnector1">
            <a:avLst/>
          </a:prstGeom>
          <a:ln>
            <a:solidFill>
              <a:schemeClr val="bg1"/>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endCxn id="19460" idx="1"/>
          </p:cNvCxnSpPr>
          <p:nvPr/>
        </p:nvCxnSpPr>
        <p:spPr>
          <a:xfrm flipV="1">
            <a:off x="4572000" y="2706688"/>
            <a:ext cx="288925" cy="1587"/>
          </a:xfrm>
          <a:prstGeom prst="straightConnector1">
            <a:avLst/>
          </a:prstGeom>
          <a:ln>
            <a:solidFill>
              <a:schemeClr val="bg1"/>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V="1">
            <a:off x="4572000" y="3500438"/>
            <a:ext cx="288925" cy="0"/>
          </a:xfrm>
          <a:prstGeom prst="straightConnector1">
            <a:avLst/>
          </a:prstGeom>
          <a:ln>
            <a:solidFill>
              <a:schemeClr val="bg1"/>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19460" idx="3"/>
          </p:cNvCxnSpPr>
          <p:nvPr/>
        </p:nvCxnSpPr>
        <p:spPr>
          <a:xfrm>
            <a:off x="6156325" y="2706688"/>
            <a:ext cx="217488" cy="1587"/>
          </a:xfrm>
          <a:prstGeom prst="straightConnector1">
            <a:avLst/>
          </a:prstGeom>
          <a:ln>
            <a:solidFill>
              <a:schemeClr val="bg1"/>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V="1">
            <a:off x="6084888" y="3500438"/>
            <a:ext cx="288925" cy="0"/>
          </a:xfrm>
          <a:prstGeom prst="straightConnector1">
            <a:avLst/>
          </a:prstGeom>
          <a:ln>
            <a:solidFill>
              <a:schemeClr val="bg1"/>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38" name="Rectangle 38"/>
          <p:cNvSpPr>
            <a:spLocks noChangeArrowheads="1"/>
          </p:cNvSpPr>
          <p:nvPr/>
        </p:nvSpPr>
        <p:spPr bwMode="auto">
          <a:xfrm>
            <a:off x="4356100" y="1412875"/>
            <a:ext cx="2087563" cy="576263"/>
          </a:xfrm>
          <a:prstGeom prst="rect">
            <a:avLst/>
          </a:prstGeom>
          <a:solidFill>
            <a:srgbClr val="002060"/>
          </a:solidFill>
          <a:ln w="9525">
            <a:solidFill>
              <a:schemeClr val="tx1"/>
            </a:solidFill>
            <a:prstDash val="sysDash"/>
            <a:miter lim="800000"/>
            <a:headEnd/>
            <a:tailEnd/>
          </a:ln>
        </p:spPr>
        <p:txBody>
          <a:bodyPr wrap="none" anchor="ctr"/>
          <a:lstStyle/>
          <a:p>
            <a:pPr algn="ctr"/>
            <a:r>
              <a:rPr lang="en-AU" sz="1400"/>
              <a:t>Psychosocial safety </a:t>
            </a:r>
          </a:p>
          <a:p>
            <a:pPr algn="ctr"/>
            <a:r>
              <a:rPr lang="en-AU" sz="1400"/>
              <a:t>climate</a:t>
            </a:r>
          </a:p>
        </p:txBody>
      </p:sp>
      <p:cxnSp>
        <p:nvCxnSpPr>
          <p:cNvPr id="40" name="Straight Arrow Connector 39"/>
          <p:cNvCxnSpPr/>
          <p:nvPr/>
        </p:nvCxnSpPr>
        <p:spPr>
          <a:xfrm flipV="1">
            <a:off x="4213225" y="2924175"/>
            <a:ext cx="1008063" cy="360363"/>
          </a:xfrm>
          <a:prstGeom prst="straightConnector1">
            <a:avLst/>
          </a:prstGeom>
          <a:ln>
            <a:solidFill>
              <a:schemeClr val="bg1"/>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rot="5400000">
            <a:off x="4283869" y="2348707"/>
            <a:ext cx="720725" cy="1587"/>
          </a:xfrm>
          <a:prstGeom prst="straightConnector1">
            <a:avLst/>
          </a:prstGeom>
          <a:ln w="28575">
            <a:solidFill>
              <a:schemeClr val="bg1"/>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rot="5400000">
            <a:off x="4248944" y="2528094"/>
            <a:ext cx="1079500" cy="1588"/>
          </a:xfrm>
          <a:prstGeom prst="straightConnector1">
            <a:avLst/>
          </a:prstGeom>
          <a:ln w="28575">
            <a:solidFill>
              <a:schemeClr val="bg1"/>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rot="5400000">
            <a:off x="5869781" y="2348707"/>
            <a:ext cx="720725" cy="1588"/>
          </a:xfrm>
          <a:prstGeom prst="straightConnector1">
            <a:avLst/>
          </a:prstGeom>
          <a:ln w="28575">
            <a:solidFill>
              <a:schemeClr val="bg1"/>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39" name="Rounded Rectangle 38"/>
          <p:cNvSpPr/>
          <p:nvPr/>
        </p:nvSpPr>
        <p:spPr>
          <a:xfrm>
            <a:off x="900113" y="404813"/>
            <a:ext cx="7056437" cy="4059237"/>
          </a:xfrm>
          <a:prstGeom prst="round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p>
        </p:txBody>
      </p:sp>
      <p:sp>
        <p:nvSpPr>
          <p:cNvPr id="19480" name="TextBox 42"/>
          <p:cNvSpPr txBox="1">
            <a:spLocks noChangeArrowheads="1"/>
          </p:cNvSpPr>
          <p:nvPr/>
        </p:nvSpPr>
        <p:spPr bwMode="auto">
          <a:xfrm rot="-780000">
            <a:off x="984250" y="1371600"/>
            <a:ext cx="2232025" cy="368300"/>
          </a:xfrm>
          <a:prstGeom prst="rect">
            <a:avLst/>
          </a:prstGeom>
          <a:noFill/>
          <a:ln w="9525">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AU">
                <a:solidFill>
                  <a:schemeClr val="bg1"/>
                </a:solidFill>
              </a:rPr>
              <a:t>External Factors</a:t>
            </a:r>
          </a:p>
        </p:txBody>
      </p:sp>
      <p:cxnSp>
        <p:nvCxnSpPr>
          <p:cNvPr id="45" name="Straight Arrow Connector 44"/>
          <p:cNvCxnSpPr/>
          <p:nvPr/>
        </p:nvCxnSpPr>
        <p:spPr>
          <a:xfrm rot="5400000">
            <a:off x="1150938" y="2168525"/>
            <a:ext cx="360362"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rot="16200000" flipH="1">
            <a:off x="1583531" y="2024857"/>
            <a:ext cx="504825" cy="14446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a:stCxn id="19480" idx="2"/>
          </p:cNvCxnSpPr>
          <p:nvPr/>
        </p:nvCxnSpPr>
        <p:spPr>
          <a:xfrm rot="16200000" flipH="1">
            <a:off x="2221707" y="1654969"/>
            <a:ext cx="254000" cy="41433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2555875" y="1557338"/>
            <a:ext cx="576263" cy="14287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485" name="Rectangle 38"/>
          <p:cNvSpPr>
            <a:spLocks noChangeArrowheads="1"/>
          </p:cNvSpPr>
          <p:nvPr/>
        </p:nvSpPr>
        <p:spPr bwMode="auto">
          <a:xfrm>
            <a:off x="971550" y="2852738"/>
            <a:ext cx="1727200" cy="719137"/>
          </a:xfrm>
          <a:prstGeom prst="rect">
            <a:avLst/>
          </a:prstGeom>
          <a:solidFill>
            <a:srgbClr val="002060"/>
          </a:solidFill>
          <a:ln w="9525">
            <a:solidFill>
              <a:schemeClr val="tx1"/>
            </a:solidFill>
            <a:prstDash val="sysDash"/>
            <a:miter lim="800000"/>
            <a:headEnd/>
            <a:tailEnd/>
          </a:ln>
        </p:spPr>
        <p:txBody>
          <a:bodyPr wrap="none" anchor="ctr"/>
          <a:lstStyle/>
          <a:p>
            <a:pPr algn="ctr"/>
            <a:r>
              <a:rPr lang="en-AU" sz="1400"/>
              <a:t>Psychosocial safety </a:t>
            </a:r>
          </a:p>
          <a:p>
            <a:pPr algn="ctr"/>
            <a:r>
              <a:rPr lang="en-AU" sz="1400"/>
              <a:t>climate</a:t>
            </a:r>
          </a:p>
        </p:txBody>
      </p:sp>
      <p:cxnSp>
        <p:nvCxnSpPr>
          <p:cNvPr id="47" name="Straight Arrow Connector 46"/>
          <p:cNvCxnSpPr/>
          <p:nvPr/>
        </p:nvCxnSpPr>
        <p:spPr>
          <a:xfrm>
            <a:off x="2411413" y="4005263"/>
            <a:ext cx="215900" cy="1587"/>
          </a:xfrm>
          <a:prstGeom prst="straightConnector1">
            <a:avLst/>
          </a:prstGeom>
          <a:ln w="41275">
            <a:solidFill>
              <a:schemeClr val="bg1"/>
            </a:solidFill>
            <a:prstDash val="sysDash"/>
            <a:tailEnd type="arrow"/>
          </a:ln>
        </p:spPr>
        <p:style>
          <a:lnRef idx="1">
            <a:schemeClr val="accent1"/>
          </a:lnRef>
          <a:fillRef idx="0">
            <a:schemeClr val="accent1"/>
          </a:fillRef>
          <a:effectRef idx="0">
            <a:schemeClr val="accent1"/>
          </a:effectRef>
          <a:fontRef idx="minor">
            <a:schemeClr val="tx1"/>
          </a:fontRef>
        </p:style>
      </p:cxnSp>
      <p:pic>
        <p:nvPicPr>
          <p:cNvPr id="19487" name="Picture 3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5180013"/>
            <a:ext cx="8820150" cy="167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88" name="Picture 3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2138" y="6505575"/>
            <a:ext cx="851535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792776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nodeType="clickEffect">
                                  <p:stCondLst>
                                    <p:cond delay="0"/>
                                  </p:stCondLst>
                                  <p:childTnLst>
                                    <p:animMotion origin="layout" path="M -0.00382 3.46821E-6 C 0.15608 3.46821E-6 0.31632 3.46821E-6 0.47656 3.46821E-6 " pathEditMode="relative" rAng="0" ptsTypes="fA">
                                      <p:cBhvr>
                                        <p:cTn id="6" dur="2000" fill="hold"/>
                                        <p:tgtEl>
                                          <p:spTgt spid="16"/>
                                        </p:tgtEl>
                                        <p:attrNameLst>
                                          <p:attrName>ppt_x</p:attrName>
                                          <p:attrName>ppt_y</p:attrName>
                                        </p:attrNameLst>
                                      </p:cBhvr>
                                      <p:rCtr x="24010" y="0"/>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0" presetClass="path" presetSubtype="0" accel="50000" decel="50000" fill="hold" nodeType="clickEffect">
                                  <p:stCondLst>
                                    <p:cond delay="0"/>
                                  </p:stCondLst>
                                  <p:childTnLst>
                                    <p:animMotion origin="layout" path="M 4.72222E-6 -2.60116E-6 C 0.15989 -2.60116E-6 0.32013 -2.60116E-6 0.48038 -2.60116E-6 " pathEditMode="relative" rAng="0" ptsTypes="fA">
                                      <p:cBhvr>
                                        <p:cTn id="10" dur="2000" fill="hold"/>
                                        <p:tgtEl>
                                          <p:spTgt spid="47"/>
                                        </p:tgtEl>
                                        <p:attrNameLst>
                                          <p:attrName>ppt_x</p:attrName>
                                          <p:attrName>ppt_y</p:attrName>
                                        </p:attrNameLst>
                                      </p:cBhvr>
                                      <p:rCtr x="24010" y="0"/>
                                    </p:animMotion>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1" fill="hold" grpId="0" nodeType="clickEffect">
                                  <p:stCondLst>
                                    <p:cond delay="0"/>
                                  </p:stCondLst>
                                  <p:childTnLst>
                                    <p:set>
                                      <p:cBhvr>
                                        <p:cTn id="14" dur="1" fill="hold">
                                          <p:stCondLst>
                                            <p:cond delay="0"/>
                                          </p:stCondLst>
                                        </p:cTn>
                                        <p:tgtEl>
                                          <p:spTgt spid="38"/>
                                        </p:tgtEl>
                                        <p:attrNameLst>
                                          <p:attrName>style.visibility</p:attrName>
                                        </p:attrNameLst>
                                      </p:cBhvr>
                                      <p:to>
                                        <p:strVal val="visible"/>
                                      </p:to>
                                    </p:set>
                                    <p:anim calcmode="lin" valueType="num">
                                      <p:cBhvr additive="base">
                                        <p:cTn id="15" dur="500" fill="hold"/>
                                        <p:tgtEl>
                                          <p:spTgt spid="38"/>
                                        </p:tgtEl>
                                        <p:attrNameLst>
                                          <p:attrName>ppt_x</p:attrName>
                                        </p:attrNameLst>
                                      </p:cBhvr>
                                      <p:tavLst>
                                        <p:tav tm="0">
                                          <p:val>
                                            <p:strVal val="#ppt_x"/>
                                          </p:val>
                                        </p:tav>
                                        <p:tav tm="100000">
                                          <p:val>
                                            <p:strVal val="#ppt_x"/>
                                          </p:val>
                                        </p:tav>
                                      </p:tavLst>
                                    </p:anim>
                                    <p:anim calcmode="lin" valueType="num">
                                      <p:cBhvr additive="base">
                                        <p:cTn id="16" dur="500" fill="hold"/>
                                        <p:tgtEl>
                                          <p:spTgt spid="38"/>
                                        </p:tgtEl>
                                        <p:attrNameLst>
                                          <p:attrName>ppt_y</p:attrName>
                                        </p:attrNameLst>
                                      </p:cBhvr>
                                      <p:tavLst>
                                        <p:tav tm="0">
                                          <p:val>
                                            <p:strVal val="0-#ppt_h/2"/>
                                          </p:val>
                                        </p:tav>
                                        <p:tav tm="100000">
                                          <p:val>
                                            <p:strVal val="#ppt_y"/>
                                          </p:val>
                                        </p:tav>
                                      </p:tavLst>
                                    </p:anim>
                                  </p:childTnLst>
                                </p:cTn>
                              </p:par>
                              <p:par>
                                <p:cTn id="17" presetID="2" presetClass="entr" presetSubtype="1" fill="hold" nodeType="withEffect">
                                  <p:stCondLst>
                                    <p:cond delay="0"/>
                                  </p:stCondLst>
                                  <p:childTnLst>
                                    <p:set>
                                      <p:cBhvr>
                                        <p:cTn id="18" dur="1" fill="hold">
                                          <p:stCondLst>
                                            <p:cond delay="0"/>
                                          </p:stCondLst>
                                        </p:cTn>
                                        <p:tgtEl>
                                          <p:spTgt spid="42"/>
                                        </p:tgtEl>
                                        <p:attrNameLst>
                                          <p:attrName>style.visibility</p:attrName>
                                        </p:attrNameLst>
                                      </p:cBhvr>
                                      <p:to>
                                        <p:strVal val="visible"/>
                                      </p:to>
                                    </p:set>
                                    <p:anim calcmode="lin" valueType="num">
                                      <p:cBhvr additive="base">
                                        <p:cTn id="19" dur="500" fill="hold"/>
                                        <p:tgtEl>
                                          <p:spTgt spid="42"/>
                                        </p:tgtEl>
                                        <p:attrNameLst>
                                          <p:attrName>ppt_x</p:attrName>
                                        </p:attrNameLst>
                                      </p:cBhvr>
                                      <p:tavLst>
                                        <p:tav tm="0">
                                          <p:val>
                                            <p:strVal val="#ppt_x"/>
                                          </p:val>
                                        </p:tav>
                                        <p:tav tm="100000">
                                          <p:val>
                                            <p:strVal val="#ppt_x"/>
                                          </p:val>
                                        </p:tav>
                                      </p:tavLst>
                                    </p:anim>
                                    <p:anim calcmode="lin" valueType="num">
                                      <p:cBhvr additive="base">
                                        <p:cTn id="20" dur="500" fill="hold"/>
                                        <p:tgtEl>
                                          <p:spTgt spid="42"/>
                                        </p:tgtEl>
                                        <p:attrNameLst>
                                          <p:attrName>ppt_y</p:attrName>
                                        </p:attrNameLst>
                                      </p:cBhvr>
                                      <p:tavLst>
                                        <p:tav tm="0">
                                          <p:val>
                                            <p:strVal val="0-#ppt_h/2"/>
                                          </p:val>
                                        </p:tav>
                                        <p:tav tm="100000">
                                          <p:val>
                                            <p:strVal val="#ppt_y"/>
                                          </p:val>
                                        </p:tav>
                                      </p:tavLst>
                                    </p:anim>
                                  </p:childTnLst>
                                </p:cTn>
                              </p:par>
                              <p:par>
                                <p:cTn id="21" presetID="2" presetClass="entr" presetSubtype="1" fill="hold" nodeType="withEffect">
                                  <p:stCondLst>
                                    <p:cond delay="0"/>
                                  </p:stCondLst>
                                  <p:childTnLst>
                                    <p:set>
                                      <p:cBhvr>
                                        <p:cTn id="22" dur="1" fill="hold">
                                          <p:stCondLst>
                                            <p:cond delay="0"/>
                                          </p:stCondLst>
                                        </p:cTn>
                                        <p:tgtEl>
                                          <p:spTgt spid="49"/>
                                        </p:tgtEl>
                                        <p:attrNameLst>
                                          <p:attrName>style.visibility</p:attrName>
                                        </p:attrNameLst>
                                      </p:cBhvr>
                                      <p:to>
                                        <p:strVal val="visible"/>
                                      </p:to>
                                    </p:set>
                                    <p:anim calcmode="lin" valueType="num">
                                      <p:cBhvr additive="base">
                                        <p:cTn id="23" dur="500" fill="hold"/>
                                        <p:tgtEl>
                                          <p:spTgt spid="49"/>
                                        </p:tgtEl>
                                        <p:attrNameLst>
                                          <p:attrName>ppt_x</p:attrName>
                                        </p:attrNameLst>
                                      </p:cBhvr>
                                      <p:tavLst>
                                        <p:tav tm="0">
                                          <p:val>
                                            <p:strVal val="#ppt_x"/>
                                          </p:val>
                                        </p:tav>
                                        <p:tav tm="100000">
                                          <p:val>
                                            <p:strVal val="#ppt_x"/>
                                          </p:val>
                                        </p:tav>
                                      </p:tavLst>
                                    </p:anim>
                                    <p:anim calcmode="lin" valueType="num">
                                      <p:cBhvr additive="base">
                                        <p:cTn id="24" dur="500" fill="hold"/>
                                        <p:tgtEl>
                                          <p:spTgt spid="49"/>
                                        </p:tgtEl>
                                        <p:attrNameLst>
                                          <p:attrName>ppt_y</p:attrName>
                                        </p:attrNameLst>
                                      </p:cBhvr>
                                      <p:tavLst>
                                        <p:tav tm="0">
                                          <p:val>
                                            <p:strVal val="0-#ppt_h/2"/>
                                          </p:val>
                                        </p:tav>
                                        <p:tav tm="100000">
                                          <p:val>
                                            <p:strVal val="#ppt_y"/>
                                          </p:val>
                                        </p:tav>
                                      </p:tavLst>
                                    </p:anim>
                                  </p:childTnLst>
                                </p:cTn>
                              </p:par>
                              <p:par>
                                <p:cTn id="25" presetID="2" presetClass="entr" presetSubtype="1" fill="hold" nodeType="with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additive="base">
                                        <p:cTn id="27" dur="500" fill="hold"/>
                                        <p:tgtEl>
                                          <p:spTgt spid="69"/>
                                        </p:tgtEl>
                                        <p:attrNameLst>
                                          <p:attrName>ppt_x</p:attrName>
                                        </p:attrNameLst>
                                      </p:cBhvr>
                                      <p:tavLst>
                                        <p:tav tm="0">
                                          <p:val>
                                            <p:strVal val="#ppt_x"/>
                                          </p:val>
                                        </p:tav>
                                        <p:tav tm="100000">
                                          <p:val>
                                            <p:strVal val="#ppt_x"/>
                                          </p:val>
                                        </p:tav>
                                      </p:tavLst>
                                    </p:anim>
                                    <p:anim calcmode="lin" valueType="num">
                                      <p:cBhvr additive="base">
                                        <p:cTn id="28" dur="500" fill="hold"/>
                                        <p:tgtEl>
                                          <p:spTgt spid="6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6"/>
          <p:cNvSpPr>
            <a:spLocks noGrp="1"/>
          </p:cNvSpPr>
          <p:nvPr>
            <p:ph type="title"/>
          </p:nvPr>
        </p:nvSpPr>
        <p:spPr>
          <a:xfrm>
            <a:off x="395536" y="-387424"/>
            <a:ext cx="8424862" cy="1143000"/>
          </a:xfrm>
          <a:solidFill>
            <a:schemeClr val="tx1"/>
          </a:solidFill>
        </p:spPr>
        <p:txBody>
          <a:bodyPr/>
          <a:lstStyle/>
          <a:p>
            <a:r>
              <a:rPr lang="en-AU" dirty="0" smtClean="0">
                <a:solidFill>
                  <a:schemeClr val="bg1"/>
                </a:solidFill>
              </a:rPr>
              <a:t>PSC Ingredients</a:t>
            </a:r>
          </a:p>
        </p:txBody>
      </p:sp>
      <p:sp>
        <p:nvSpPr>
          <p:cNvPr id="26627" name="Content Placeholder 7"/>
          <p:cNvSpPr>
            <a:spLocks noGrp="1"/>
          </p:cNvSpPr>
          <p:nvPr>
            <p:ph idx="1"/>
          </p:nvPr>
        </p:nvSpPr>
        <p:spPr>
          <a:xfrm>
            <a:off x="395536" y="846053"/>
            <a:ext cx="8424862" cy="6011947"/>
          </a:xfrm>
          <a:solidFill>
            <a:schemeClr val="tx1"/>
          </a:solidFill>
        </p:spPr>
        <p:txBody>
          <a:bodyPr/>
          <a:lstStyle/>
          <a:p>
            <a:pPr>
              <a:buFont typeface="Arial" charset="0"/>
              <a:buNone/>
            </a:pPr>
            <a:r>
              <a:rPr lang="en-US" sz="1400" b="1" dirty="0" smtClean="0">
                <a:solidFill>
                  <a:schemeClr val="bg1"/>
                </a:solidFill>
              </a:rPr>
              <a:t>Management commitment</a:t>
            </a:r>
          </a:p>
          <a:p>
            <a:pPr>
              <a:buFont typeface="Arial" charset="0"/>
              <a:buNone/>
            </a:pPr>
            <a:r>
              <a:rPr lang="en-US" sz="1600" dirty="0" smtClean="0">
                <a:solidFill>
                  <a:schemeClr val="bg1"/>
                </a:solidFill>
              </a:rPr>
              <a:t>1.  In my workplace senior management acts quickly to correct problems/issues that affect employees’ psychological health</a:t>
            </a:r>
            <a:endParaRPr lang="en-AU" sz="1600" dirty="0" smtClean="0">
              <a:solidFill>
                <a:schemeClr val="bg1"/>
              </a:solidFill>
            </a:endParaRPr>
          </a:p>
          <a:p>
            <a:pPr>
              <a:buFont typeface="Arial" charset="0"/>
              <a:buNone/>
            </a:pPr>
            <a:r>
              <a:rPr lang="en-US" sz="1600" dirty="0" smtClean="0">
                <a:solidFill>
                  <a:schemeClr val="bg1"/>
                </a:solidFill>
              </a:rPr>
              <a:t>2. Senior management acts decisively when a concern of an employees’ psychological status is raised </a:t>
            </a:r>
            <a:endParaRPr lang="en-AU" sz="1600" dirty="0" smtClean="0">
              <a:solidFill>
                <a:schemeClr val="bg1"/>
              </a:solidFill>
            </a:endParaRPr>
          </a:p>
          <a:p>
            <a:pPr>
              <a:buFont typeface="Arial" charset="0"/>
              <a:buNone/>
            </a:pPr>
            <a:r>
              <a:rPr lang="en-US" sz="1600" dirty="0" smtClean="0">
                <a:solidFill>
                  <a:schemeClr val="bg1"/>
                </a:solidFill>
              </a:rPr>
              <a:t> 3. Senior management show support for stress prevention through involvement and commitment  </a:t>
            </a:r>
            <a:endParaRPr lang="en-AU" sz="1600" dirty="0" smtClean="0">
              <a:solidFill>
                <a:schemeClr val="bg1"/>
              </a:solidFill>
            </a:endParaRPr>
          </a:p>
          <a:p>
            <a:pPr>
              <a:buFont typeface="Arial" charset="0"/>
              <a:buNone/>
            </a:pPr>
            <a:r>
              <a:rPr lang="en-US" sz="1400" b="1" dirty="0" smtClean="0">
                <a:solidFill>
                  <a:schemeClr val="bg1"/>
                </a:solidFill>
              </a:rPr>
              <a:t>Priority </a:t>
            </a:r>
          </a:p>
          <a:p>
            <a:pPr>
              <a:buFont typeface="Arial" charset="0"/>
              <a:buNone/>
            </a:pPr>
            <a:r>
              <a:rPr lang="en-US" sz="1600" dirty="0" smtClean="0">
                <a:solidFill>
                  <a:schemeClr val="bg1"/>
                </a:solidFill>
              </a:rPr>
              <a:t>4. Psychological well-being of staff is a priority for this organization</a:t>
            </a:r>
            <a:endParaRPr lang="en-AU" sz="1600" dirty="0" smtClean="0">
              <a:solidFill>
                <a:schemeClr val="bg1"/>
              </a:solidFill>
            </a:endParaRPr>
          </a:p>
          <a:p>
            <a:pPr>
              <a:buFont typeface="Arial" charset="0"/>
              <a:buNone/>
            </a:pPr>
            <a:r>
              <a:rPr lang="en-US" sz="1600" dirty="0" smtClean="0">
                <a:solidFill>
                  <a:schemeClr val="bg1"/>
                </a:solidFill>
              </a:rPr>
              <a:t> 5. Senior management clearly considers the psychological health of employees to be of great importance</a:t>
            </a:r>
            <a:endParaRPr lang="en-AU" sz="1600" dirty="0" smtClean="0">
              <a:solidFill>
                <a:schemeClr val="bg1"/>
              </a:solidFill>
            </a:endParaRPr>
          </a:p>
          <a:p>
            <a:pPr>
              <a:buFont typeface="Arial" charset="0"/>
              <a:buNone/>
            </a:pPr>
            <a:r>
              <a:rPr lang="en-US" sz="1600" dirty="0" smtClean="0">
                <a:solidFill>
                  <a:schemeClr val="bg1"/>
                </a:solidFill>
              </a:rPr>
              <a:t> 6. Senior management considers employee psychological health to be as important as productivity</a:t>
            </a:r>
            <a:endParaRPr lang="en-AU" sz="1600" dirty="0" smtClean="0">
              <a:solidFill>
                <a:schemeClr val="bg1"/>
              </a:solidFill>
            </a:endParaRPr>
          </a:p>
          <a:p>
            <a:pPr>
              <a:buFont typeface="Arial" charset="0"/>
              <a:buNone/>
            </a:pPr>
            <a:r>
              <a:rPr lang="en-US" sz="1400" b="1" dirty="0" smtClean="0">
                <a:solidFill>
                  <a:schemeClr val="bg1"/>
                </a:solidFill>
              </a:rPr>
              <a:t>Communication</a:t>
            </a:r>
          </a:p>
          <a:p>
            <a:pPr>
              <a:buFont typeface="Arial" charset="0"/>
              <a:buNone/>
            </a:pPr>
            <a:r>
              <a:rPr lang="en-US" sz="1600" dirty="0" smtClean="0">
                <a:solidFill>
                  <a:schemeClr val="bg1"/>
                </a:solidFill>
              </a:rPr>
              <a:t> 7. There is good communication here about psychological safety issues which effect me</a:t>
            </a:r>
            <a:endParaRPr lang="en-AU" sz="1600" dirty="0" smtClean="0">
              <a:solidFill>
                <a:schemeClr val="bg1"/>
              </a:solidFill>
            </a:endParaRPr>
          </a:p>
          <a:p>
            <a:pPr>
              <a:buFont typeface="Arial" charset="0"/>
              <a:buNone/>
            </a:pPr>
            <a:r>
              <a:rPr lang="en-US" sz="1600" dirty="0" smtClean="0">
                <a:solidFill>
                  <a:schemeClr val="bg1"/>
                </a:solidFill>
              </a:rPr>
              <a:t> 8. Information about workplace psychological well-being is always brought to my attention by my manager/supervisor</a:t>
            </a:r>
            <a:endParaRPr lang="en-AU" sz="1600" dirty="0" smtClean="0">
              <a:solidFill>
                <a:schemeClr val="bg1"/>
              </a:solidFill>
            </a:endParaRPr>
          </a:p>
          <a:p>
            <a:pPr>
              <a:buFont typeface="Arial" charset="0"/>
              <a:buNone/>
            </a:pPr>
            <a:r>
              <a:rPr lang="en-US" sz="1600" dirty="0" smtClean="0">
                <a:solidFill>
                  <a:schemeClr val="bg1"/>
                </a:solidFill>
              </a:rPr>
              <a:t>9. My contributions to resolving occupational health and safety concerns in the organization are listened to </a:t>
            </a:r>
          </a:p>
          <a:p>
            <a:pPr>
              <a:buFont typeface="Arial" charset="0"/>
              <a:buNone/>
            </a:pPr>
            <a:r>
              <a:rPr lang="en-US" sz="1400" b="1" dirty="0" smtClean="0">
                <a:solidFill>
                  <a:schemeClr val="bg1"/>
                </a:solidFill>
              </a:rPr>
              <a:t>Participation and involvement</a:t>
            </a:r>
            <a:endParaRPr lang="en-AU" sz="1400" b="1" dirty="0" smtClean="0">
              <a:solidFill>
                <a:schemeClr val="bg1"/>
              </a:solidFill>
            </a:endParaRPr>
          </a:p>
          <a:p>
            <a:pPr>
              <a:buFont typeface="Arial" charset="0"/>
              <a:buNone/>
            </a:pPr>
            <a:r>
              <a:rPr lang="en-US" sz="1400" dirty="0" smtClean="0">
                <a:solidFill>
                  <a:schemeClr val="bg1"/>
                </a:solidFill>
              </a:rPr>
              <a:t> </a:t>
            </a:r>
            <a:r>
              <a:rPr lang="en-US" sz="1600" dirty="0" smtClean="0">
                <a:solidFill>
                  <a:schemeClr val="bg1"/>
                </a:solidFill>
              </a:rPr>
              <a:t>10. Participation and consultation in psychological health and safety occurs with employees’, unions and health and safety representatives in my workplace</a:t>
            </a:r>
            <a:endParaRPr lang="en-AU" sz="1600" dirty="0" smtClean="0">
              <a:solidFill>
                <a:schemeClr val="bg1"/>
              </a:solidFill>
            </a:endParaRPr>
          </a:p>
          <a:p>
            <a:pPr>
              <a:buFont typeface="Arial" charset="0"/>
              <a:buNone/>
            </a:pPr>
            <a:r>
              <a:rPr lang="en-US" sz="1600" dirty="0" smtClean="0">
                <a:solidFill>
                  <a:schemeClr val="bg1"/>
                </a:solidFill>
              </a:rPr>
              <a:t> 11. Employees are encouraged to become involved in psychological safety and health matters </a:t>
            </a:r>
            <a:endParaRPr lang="en-AU" sz="1600" dirty="0" smtClean="0">
              <a:solidFill>
                <a:schemeClr val="bg1"/>
              </a:solidFill>
            </a:endParaRPr>
          </a:p>
          <a:p>
            <a:pPr>
              <a:buFont typeface="Arial" charset="0"/>
              <a:buNone/>
            </a:pPr>
            <a:r>
              <a:rPr lang="en-US" sz="1600" dirty="0" smtClean="0">
                <a:solidFill>
                  <a:schemeClr val="bg1"/>
                </a:solidFill>
              </a:rPr>
              <a:t>12. In my organization, the prevention of stress involves all levels of the organization </a:t>
            </a:r>
            <a:endParaRPr lang="en-AU" sz="1600" dirty="0" smtClean="0">
              <a:solidFill>
                <a:schemeClr val="bg1"/>
              </a:solidFill>
            </a:endParaRPr>
          </a:p>
          <a:p>
            <a:pPr>
              <a:buFont typeface="Arial" charset="0"/>
              <a:buNone/>
            </a:pPr>
            <a:r>
              <a:rPr lang="en-US" sz="1400" dirty="0" smtClean="0">
                <a:solidFill>
                  <a:schemeClr val="bg1"/>
                </a:solidFill>
              </a:rPr>
              <a:t> </a:t>
            </a:r>
            <a:endParaRPr lang="en-AU" sz="1400" dirty="0" smtClean="0">
              <a:solidFill>
                <a:schemeClr val="bg1"/>
              </a:solidFill>
            </a:endParaRPr>
          </a:p>
          <a:p>
            <a:endParaRPr lang="en-AU" sz="1400" dirty="0" smtClean="0"/>
          </a:p>
        </p:txBody>
      </p:sp>
      <p:sp>
        <p:nvSpPr>
          <p:cNvPr id="2" name="Footer Placeholder 1"/>
          <p:cNvSpPr>
            <a:spLocks noGrp="1"/>
          </p:cNvSpPr>
          <p:nvPr>
            <p:ph type="ftr" sz="quarter" idx="11"/>
          </p:nvPr>
        </p:nvSpPr>
        <p:spPr/>
        <p:txBody>
          <a:bodyPr/>
          <a:lstStyle/>
          <a:p>
            <a:pPr>
              <a:defRPr/>
            </a:pPr>
            <a:r>
              <a:rPr lang="en-AU" dirty="0" smtClean="0"/>
              <a:t>maureen.dollard@unisa.edu.au</a:t>
            </a:r>
            <a:endParaRPr lang="en-A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6627">
                                            <p:txEl>
                                              <p:pRg st="1" end="1"/>
                                            </p:txEl>
                                          </p:spTgt>
                                        </p:tgtEl>
                                        <p:attrNameLst>
                                          <p:attrName>style.visibility</p:attrName>
                                        </p:attrNameLst>
                                      </p:cBhvr>
                                      <p:to>
                                        <p:strVal val="visible"/>
                                      </p:to>
                                    </p:set>
                                    <p:anim calcmode="lin" valueType="num">
                                      <p:cBhvr additive="base">
                                        <p:cTn id="7" dur="500" fill="hold"/>
                                        <p:tgtEl>
                                          <p:spTgt spid="2662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6627">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6627">
                                            <p:txEl>
                                              <p:pRg st="2" end="2"/>
                                            </p:txEl>
                                          </p:spTgt>
                                        </p:tgtEl>
                                        <p:attrNameLst>
                                          <p:attrName>style.visibility</p:attrName>
                                        </p:attrNameLst>
                                      </p:cBhvr>
                                      <p:to>
                                        <p:strVal val="visible"/>
                                      </p:to>
                                    </p:set>
                                    <p:anim calcmode="lin" valueType="num">
                                      <p:cBhvr additive="base">
                                        <p:cTn id="11" dur="500" fill="hold"/>
                                        <p:tgtEl>
                                          <p:spTgt spid="26627">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6627">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6627">
                                            <p:txEl>
                                              <p:pRg st="3" end="3"/>
                                            </p:txEl>
                                          </p:spTgt>
                                        </p:tgtEl>
                                        <p:attrNameLst>
                                          <p:attrName>style.visibility</p:attrName>
                                        </p:attrNameLst>
                                      </p:cBhvr>
                                      <p:to>
                                        <p:strVal val="visible"/>
                                      </p:to>
                                    </p:set>
                                    <p:anim calcmode="lin" valueType="num">
                                      <p:cBhvr additive="base">
                                        <p:cTn id="15" dur="500" fill="hold"/>
                                        <p:tgtEl>
                                          <p:spTgt spid="26627">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662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26627">
                                            <p:txEl>
                                              <p:pRg st="5" end="5"/>
                                            </p:txEl>
                                          </p:spTgt>
                                        </p:tgtEl>
                                        <p:attrNameLst>
                                          <p:attrName>style.visibility</p:attrName>
                                        </p:attrNameLst>
                                      </p:cBhvr>
                                      <p:to>
                                        <p:strVal val="visible"/>
                                      </p:to>
                                    </p:set>
                                    <p:anim calcmode="lin" valueType="num">
                                      <p:cBhvr additive="base">
                                        <p:cTn id="21" dur="500" fill="hold"/>
                                        <p:tgtEl>
                                          <p:spTgt spid="26627">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6627">
                                            <p:txEl>
                                              <p:pRg st="5" end="5"/>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26627">
                                            <p:txEl>
                                              <p:pRg st="6" end="6"/>
                                            </p:txEl>
                                          </p:spTgt>
                                        </p:tgtEl>
                                        <p:attrNameLst>
                                          <p:attrName>style.visibility</p:attrName>
                                        </p:attrNameLst>
                                      </p:cBhvr>
                                      <p:to>
                                        <p:strVal val="visible"/>
                                      </p:to>
                                    </p:set>
                                    <p:anim calcmode="lin" valueType="num">
                                      <p:cBhvr additive="base">
                                        <p:cTn id="25" dur="500" fill="hold"/>
                                        <p:tgtEl>
                                          <p:spTgt spid="26627">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6627">
                                            <p:txEl>
                                              <p:pRg st="6" end="6"/>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6627">
                                            <p:txEl>
                                              <p:pRg st="7" end="7"/>
                                            </p:txEl>
                                          </p:spTgt>
                                        </p:tgtEl>
                                        <p:attrNameLst>
                                          <p:attrName>style.visibility</p:attrName>
                                        </p:attrNameLst>
                                      </p:cBhvr>
                                      <p:to>
                                        <p:strVal val="visible"/>
                                      </p:to>
                                    </p:set>
                                    <p:anim calcmode="lin" valueType="num">
                                      <p:cBhvr additive="base">
                                        <p:cTn id="29" dur="500" fill="hold"/>
                                        <p:tgtEl>
                                          <p:spTgt spid="26627">
                                            <p:txEl>
                                              <p:pRg st="7" end="7"/>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6627">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26627">
                                            <p:txEl>
                                              <p:pRg st="9" end="9"/>
                                            </p:txEl>
                                          </p:spTgt>
                                        </p:tgtEl>
                                        <p:attrNameLst>
                                          <p:attrName>style.visibility</p:attrName>
                                        </p:attrNameLst>
                                      </p:cBhvr>
                                      <p:to>
                                        <p:strVal val="visible"/>
                                      </p:to>
                                    </p:set>
                                    <p:anim calcmode="lin" valueType="num">
                                      <p:cBhvr additive="base">
                                        <p:cTn id="35" dur="500" fill="hold"/>
                                        <p:tgtEl>
                                          <p:spTgt spid="26627">
                                            <p:txEl>
                                              <p:pRg st="9" end="9"/>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6627">
                                            <p:txEl>
                                              <p:pRg st="9" end="9"/>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26627">
                                            <p:txEl>
                                              <p:pRg st="10" end="10"/>
                                            </p:txEl>
                                          </p:spTgt>
                                        </p:tgtEl>
                                        <p:attrNameLst>
                                          <p:attrName>style.visibility</p:attrName>
                                        </p:attrNameLst>
                                      </p:cBhvr>
                                      <p:to>
                                        <p:strVal val="visible"/>
                                      </p:to>
                                    </p:set>
                                    <p:anim calcmode="lin" valueType="num">
                                      <p:cBhvr additive="base">
                                        <p:cTn id="39" dur="500" fill="hold"/>
                                        <p:tgtEl>
                                          <p:spTgt spid="26627">
                                            <p:txEl>
                                              <p:pRg st="10" end="1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26627">
                                            <p:txEl>
                                              <p:pRg st="10" end="10"/>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26627">
                                            <p:txEl>
                                              <p:pRg st="11" end="11"/>
                                            </p:txEl>
                                          </p:spTgt>
                                        </p:tgtEl>
                                        <p:attrNameLst>
                                          <p:attrName>style.visibility</p:attrName>
                                        </p:attrNameLst>
                                      </p:cBhvr>
                                      <p:to>
                                        <p:strVal val="visible"/>
                                      </p:to>
                                    </p:set>
                                    <p:anim calcmode="lin" valueType="num">
                                      <p:cBhvr additive="base">
                                        <p:cTn id="43" dur="500" fill="hold"/>
                                        <p:tgtEl>
                                          <p:spTgt spid="26627">
                                            <p:txEl>
                                              <p:pRg st="11" end="1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6627">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6627">
                                            <p:txEl>
                                              <p:pRg st="13" end="13"/>
                                            </p:txEl>
                                          </p:spTgt>
                                        </p:tgtEl>
                                        <p:attrNameLst>
                                          <p:attrName>style.visibility</p:attrName>
                                        </p:attrNameLst>
                                      </p:cBhvr>
                                      <p:to>
                                        <p:strVal val="visible"/>
                                      </p:to>
                                    </p:set>
                                    <p:anim calcmode="lin" valueType="num">
                                      <p:cBhvr additive="base">
                                        <p:cTn id="49" dur="500" fill="hold"/>
                                        <p:tgtEl>
                                          <p:spTgt spid="26627">
                                            <p:txEl>
                                              <p:pRg st="13" end="13"/>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6627">
                                            <p:txEl>
                                              <p:pRg st="13" end="13"/>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26627">
                                            <p:txEl>
                                              <p:pRg st="14" end="14"/>
                                            </p:txEl>
                                          </p:spTgt>
                                        </p:tgtEl>
                                        <p:attrNameLst>
                                          <p:attrName>style.visibility</p:attrName>
                                        </p:attrNameLst>
                                      </p:cBhvr>
                                      <p:to>
                                        <p:strVal val="visible"/>
                                      </p:to>
                                    </p:set>
                                    <p:anim calcmode="lin" valueType="num">
                                      <p:cBhvr additive="base">
                                        <p:cTn id="53" dur="500" fill="hold"/>
                                        <p:tgtEl>
                                          <p:spTgt spid="26627">
                                            <p:txEl>
                                              <p:pRg st="14" end="14"/>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26627">
                                            <p:txEl>
                                              <p:pRg st="14" end="14"/>
                                            </p:txEl>
                                          </p:spTgt>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26627">
                                            <p:txEl>
                                              <p:pRg st="15" end="15"/>
                                            </p:txEl>
                                          </p:spTgt>
                                        </p:tgtEl>
                                        <p:attrNameLst>
                                          <p:attrName>style.visibility</p:attrName>
                                        </p:attrNameLst>
                                      </p:cBhvr>
                                      <p:to>
                                        <p:strVal val="visible"/>
                                      </p:to>
                                    </p:set>
                                    <p:anim calcmode="lin" valueType="num">
                                      <p:cBhvr additive="base">
                                        <p:cTn id="57" dur="500" fill="hold"/>
                                        <p:tgtEl>
                                          <p:spTgt spid="26627">
                                            <p:txEl>
                                              <p:pRg st="15" end="15"/>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26627">
                                            <p:txEl>
                                              <p:pRg st="15" end="1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374650"/>
            <a:ext cx="8229600" cy="1143000"/>
          </a:xfrm>
        </p:spPr>
        <p:txBody>
          <a:bodyPr/>
          <a:lstStyle/>
          <a:p>
            <a:pPr eaLnBrk="1" hangingPunct="1"/>
            <a:r>
              <a:rPr lang="en-AU" dirty="0" smtClean="0">
                <a:solidFill>
                  <a:schemeClr val="bg1"/>
                </a:solidFill>
              </a:rPr>
              <a:t>School study</a:t>
            </a:r>
          </a:p>
        </p:txBody>
      </p:sp>
      <p:sp>
        <p:nvSpPr>
          <p:cNvPr id="21507" name="Rectangle 3"/>
          <p:cNvSpPr>
            <a:spLocks noGrp="1" noChangeArrowheads="1"/>
          </p:cNvSpPr>
          <p:nvPr>
            <p:ph idx="1"/>
          </p:nvPr>
        </p:nvSpPr>
        <p:spPr>
          <a:xfrm>
            <a:off x="457200" y="1700213"/>
            <a:ext cx="8229600" cy="4525962"/>
          </a:xfrm>
        </p:spPr>
        <p:txBody>
          <a:bodyPr/>
          <a:lstStyle/>
          <a:p>
            <a:pPr eaLnBrk="1" hangingPunct="1"/>
            <a:r>
              <a:rPr lang="en-AU" dirty="0" smtClean="0">
                <a:solidFill>
                  <a:schemeClr val="bg1"/>
                </a:solidFill>
              </a:rPr>
              <a:t>School teachers, managers, supervisors, administration staff </a:t>
            </a:r>
          </a:p>
          <a:p>
            <a:pPr eaLnBrk="1" hangingPunct="1"/>
            <a:r>
              <a:rPr lang="en-AU" dirty="0" smtClean="0">
                <a:solidFill>
                  <a:schemeClr val="bg1"/>
                </a:solidFill>
              </a:rPr>
              <a:t>18 schools</a:t>
            </a:r>
          </a:p>
          <a:p>
            <a:pPr eaLnBrk="1" hangingPunct="1">
              <a:lnSpc>
                <a:spcPct val="80000"/>
              </a:lnSpc>
            </a:pPr>
            <a:r>
              <a:rPr lang="en-US" dirty="0" smtClean="0">
                <a:solidFill>
                  <a:schemeClr val="bg1"/>
                </a:solidFill>
              </a:rPr>
              <a:t>PSC aggregated to school level </a:t>
            </a:r>
          </a:p>
          <a:p>
            <a:pPr eaLnBrk="1" hangingPunct="1">
              <a:lnSpc>
                <a:spcPct val="80000"/>
              </a:lnSpc>
            </a:pPr>
            <a:r>
              <a:rPr lang="en-US" dirty="0" smtClean="0">
                <a:solidFill>
                  <a:schemeClr val="bg1"/>
                </a:solidFill>
              </a:rPr>
              <a:t>significantly negatively related to sickness absence</a:t>
            </a:r>
          </a:p>
          <a:p>
            <a:pPr eaLnBrk="1" hangingPunct="1"/>
            <a:endParaRPr lang="en-AU" dirty="0" smtClean="0">
              <a:solidFill>
                <a:schemeClr val="bg1"/>
              </a:solidFill>
            </a:endParaRPr>
          </a:p>
          <a:p>
            <a:pPr eaLnBrk="1" hangingPunct="1"/>
            <a:endParaRPr lang="en-AU" dirty="0" smtClean="0">
              <a:solidFill>
                <a:schemeClr val="bg1"/>
              </a:solidFill>
            </a:endParaRPr>
          </a:p>
          <a:p>
            <a:pPr eaLnBrk="1" hangingPunct="1"/>
            <a:endParaRPr lang="en-AU" dirty="0" smtClean="0">
              <a:solidFill>
                <a:schemeClr val="bg1"/>
              </a:solidFill>
            </a:endParaRPr>
          </a:p>
        </p:txBody>
      </p:sp>
      <p:sp>
        <p:nvSpPr>
          <p:cNvPr id="2" name="Footer Placeholder 1"/>
          <p:cNvSpPr>
            <a:spLocks noGrp="1"/>
          </p:cNvSpPr>
          <p:nvPr>
            <p:ph type="ftr" sz="quarter" idx="11"/>
          </p:nvPr>
        </p:nvSpPr>
        <p:spPr/>
        <p:txBody>
          <a:bodyPr/>
          <a:lstStyle/>
          <a:p>
            <a:pPr>
              <a:defRPr/>
            </a:pPr>
            <a:r>
              <a:rPr lang="en-AU" smtClean="0"/>
              <a:t>maureen.dollard@unisa.edu.au</a:t>
            </a:r>
            <a:endParaRPr lang="en-AU"/>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endParaRPr lang="en-AU" smtClean="0"/>
          </a:p>
        </p:txBody>
      </p:sp>
      <p:pic>
        <p:nvPicPr>
          <p:cNvPr id="50179"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95288" y="1052513"/>
            <a:ext cx="10121900" cy="3313112"/>
          </a:xfrm>
          <a:noFill/>
        </p:spPr>
      </p:pic>
    </p:spTree>
    <p:extLst>
      <p:ext uri="{BB962C8B-B14F-4D97-AF65-F5344CB8AC3E}">
        <p14:creationId xmlns:p14="http://schemas.microsoft.com/office/powerpoint/2010/main" val="254631924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AU" smtClean="0">
                <a:solidFill>
                  <a:prstClr val="white">
                    <a:tint val="75000"/>
                  </a:prstClr>
                </a:solidFill>
              </a:rPr>
              <a:t>maureen.dollard@unisa.edu.au</a:t>
            </a:r>
            <a:endParaRPr lang="en-AU">
              <a:solidFill>
                <a:prstClr val="white">
                  <a:tint val="75000"/>
                </a:prstClr>
              </a:solidFill>
            </a:endParaRPr>
          </a:p>
        </p:txBody>
      </p:sp>
      <p:pic>
        <p:nvPicPr>
          <p:cNvPr id="3" name="Picture 2"/>
          <p:cNvPicPr>
            <a:picLocks noChangeAspect="1"/>
          </p:cNvPicPr>
          <p:nvPr/>
        </p:nvPicPr>
        <p:blipFill>
          <a:blip r:embed="rId2"/>
          <a:stretch>
            <a:fillRect/>
          </a:stretch>
        </p:blipFill>
        <p:spPr>
          <a:xfrm>
            <a:off x="25399" y="303683"/>
            <a:ext cx="8939089" cy="1038225"/>
          </a:xfrm>
          <a:prstGeom prst="rect">
            <a:avLst/>
          </a:prstGeom>
        </p:spPr>
      </p:pic>
      <p:pic>
        <p:nvPicPr>
          <p:cNvPr id="5" name="Picture 4"/>
          <p:cNvPicPr>
            <a:picLocks noChangeAspect="1"/>
          </p:cNvPicPr>
          <p:nvPr/>
        </p:nvPicPr>
        <p:blipFill>
          <a:blip r:embed="rId3"/>
          <a:stretch>
            <a:fillRect/>
          </a:stretch>
        </p:blipFill>
        <p:spPr>
          <a:xfrm>
            <a:off x="287524" y="1733760"/>
            <a:ext cx="8568952" cy="1983272"/>
          </a:xfrm>
          <a:prstGeom prst="rect">
            <a:avLst/>
          </a:prstGeom>
        </p:spPr>
      </p:pic>
      <p:sp>
        <p:nvSpPr>
          <p:cNvPr id="7" name="Title 6"/>
          <p:cNvSpPr>
            <a:spLocks noGrp="1"/>
          </p:cNvSpPr>
          <p:nvPr>
            <p:ph type="title"/>
          </p:nvPr>
        </p:nvSpPr>
        <p:spPr/>
        <p:txBody>
          <a:bodyPr/>
          <a:lstStyle/>
          <a:p>
            <a:endParaRPr lang="en-AU"/>
          </a:p>
        </p:txBody>
      </p:sp>
    </p:spTree>
    <p:extLst>
      <p:ext uri="{BB962C8B-B14F-4D97-AF65-F5344CB8AC3E}">
        <p14:creationId xmlns:p14="http://schemas.microsoft.com/office/powerpoint/2010/main" val="114333382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6" name="Straight Arrow Connector 105"/>
          <p:cNvCxnSpPr/>
          <p:nvPr/>
        </p:nvCxnSpPr>
        <p:spPr>
          <a:xfrm>
            <a:off x="4211638" y="2255838"/>
            <a:ext cx="1008062"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2932113" y="2659063"/>
            <a:ext cx="2303462" cy="158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2124075" y="1944688"/>
            <a:ext cx="793750" cy="30162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1476375" y="2222500"/>
            <a:ext cx="1476375" cy="8763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Oval 7"/>
          <p:cNvSpPr/>
          <p:nvPr/>
        </p:nvSpPr>
        <p:spPr>
          <a:xfrm>
            <a:off x="257175" y="1598613"/>
            <a:ext cx="2111375" cy="735012"/>
          </a:xfrm>
          <a:prstGeom prst="ellips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AU" sz="1200" b="1" dirty="0">
                <a:solidFill>
                  <a:prstClr val="white"/>
                </a:solidFill>
              </a:rPr>
              <a:t>Psychosocial Safety Climate T1</a:t>
            </a:r>
          </a:p>
        </p:txBody>
      </p:sp>
      <p:sp>
        <p:nvSpPr>
          <p:cNvPr id="97" name="Rectangle 96"/>
          <p:cNvSpPr/>
          <p:nvPr/>
        </p:nvSpPr>
        <p:spPr>
          <a:xfrm>
            <a:off x="1296988" y="3959225"/>
            <a:ext cx="1042987" cy="504825"/>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AU" sz="1200" b="1" dirty="0">
                <a:solidFill>
                  <a:prstClr val="white"/>
                </a:solidFill>
              </a:rPr>
              <a:t>Sample T1 </a:t>
            </a:r>
          </a:p>
          <a:p>
            <a:pPr algn="ctr" fontAlgn="auto">
              <a:spcBef>
                <a:spcPts val="0"/>
              </a:spcBef>
              <a:spcAft>
                <a:spcPts val="0"/>
              </a:spcAft>
              <a:defRPr/>
            </a:pPr>
            <a:r>
              <a:rPr lang="en-AU" sz="1200" b="1" dirty="0">
                <a:solidFill>
                  <a:prstClr val="white"/>
                </a:solidFill>
              </a:rPr>
              <a:t>(N = 202)</a:t>
            </a:r>
          </a:p>
        </p:txBody>
      </p:sp>
      <p:sp>
        <p:nvSpPr>
          <p:cNvPr id="98" name="Rectangle 97"/>
          <p:cNvSpPr/>
          <p:nvPr/>
        </p:nvSpPr>
        <p:spPr>
          <a:xfrm>
            <a:off x="2349500" y="3959225"/>
            <a:ext cx="1042988" cy="503238"/>
          </a:xfrm>
          <a:prstGeom prst="rect">
            <a:avLst/>
          </a:prstGeom>
          <a:pattFill prst="pct5">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AU" sz="1200" b="1" dirty="0">
                <a:solidFill>
                  <a:prstClr val="white"/>
                </a:solidFill>
              </a:rPr>
              <a:t>Sample T2</a:t>
            </a:r>
          </a:p>
          <a:p>
            <a:pPr algn="ctr" fontAlgn="auto">
              <a:spcBef>
                <a:spcPts val="0"/>
              </a:spcBef>
              <a:spcAft>
                <a:spcPts val="0"/>
              </a:spcAft>
              <a:defRPr/>
            </a:pPr>
            <a:r>
              <a:rPr lang="en-AU" sz="1200" b="1" dirty="0">
                <a:solidFill>
                  <a:prstClr val="white"/>
                </a:solidFill>
              </a:rPr>
              <a:t>(N = 163)</a:t>
            </a:r>
          </a:p>
        </p:txBody>
      </p:sp>
      <p:sp>
        <p:nvSpPr>
          <p:cNvPr id="15" name="Rectangle 14"/>
          <p:cNvSpPr/>
          <p:nvPr/>
        </p:nvSpPr>
        <p:spPr>
          <a:xfrm>
            <a:off x="2920351" y="2507529"/>
            <a:ext cx="1750574" cy="323168"/>
          </a:xfrm>
          <a:prstGeom prst="rect">
            <a:avLst/>
          </a:prstGeom>
          <a:pattFill prst="pct5">
            <a:fgClr>
              <a:schemeClr val="accent1"/>
            </a:fgClr>
            <a:bgClr>
              <a:schemeClr val="bg1"/>
            </a:bgClr>
          </a:pattFill>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AU" sz="1200" b="1" dirty="0">
                <a:solidFill>
                  <a:prstClr val="white"/>
                </a:solidFill>
              </a:rPr>
              <a:t>Job control T2</a:t>
            </a:r>
          </a:p>
        </p:txBody>
      </p:sp>
      <p:sp>
        <p:nvSpPr>
          <p:cNvPr id="39" name="Rectangle 38"/>
          <p:cNvSpPr/>
          <p:nvPr/>
        </p:nvSpPr>
        <p:spPr>
          <a:xfrm>
            <a:off x="2917298" y="2083714"/>
            <a:ext cx="1750573" cy="325343"/>
          </a:xfrm>
          <a:prstGeom prst="rect">
            <a:avLst/>
          </a:prstGeom>
          <a:pattFill prst="pct5">
            <a:fgClr>
              <a:schemeClr val="accent1"/>
            </a:fgClr>
            <a:bgClr>
              <a:schemeClr val="bg1"/>
            </a:bgClr>
          </a:pattFill>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AU" sz="1200" b="1" dirty="0">
                <a:solidFill>
                  <a:prstClr val="white"/>
                </a:solidFill>
              </a:rPr>
              <a:t>Workload T2</a:t>
            </a:r>
          </a:p>
        </p:txBody>
      </p:sp>
      <p:sp>
        <p:nvSpPr>
          <p:cNvPr id="76" name="Rectangle 75"/>
          <p:cNvSpPr/>
          <p:nvPr/>
        </p:nvSpPr>
        <p:spPr>
          <a:xfrm>
            <a:off x="5219643" y="2089301"/>
            <a:ext cx="1944644" cy="331587"/>
          </a:xfrm>
          <a:prstGeom prst="rect">
            <a:avLst/>
          </a:prstGeom>
          <a:pattFill prst="pct5">
            <a:fgClr>
              <a:schemeClr val="accent1"/>
            </a:fgClr>
            <a:bgClr>
              <a:schemeClr val="bg1"/>
            </a:bgClr>
          </a:pattFill>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AU" sz="1200" b="1" dirty="0">
                <a:solidFill>
                  <a:prstClr val="white"/>
                </a:solidFill>
              </a:rPr>
              <a:t>Emotional exhaustion T2</a:t>
            </a:r>
          </a:p>
        </p:txBody>
      </p:sp>
      <p:sp>
        <p:nvSpPr>
          <p:cNvPr id="77" name="Rectangle 76"/>
          <p:cNvSpPr/>
          <p:nvPr/>
        </p:nvSpPr>
        <p:spPr>
          <a:xfrm>
            <a:off x="5219642" y="2495074"/>
            <a:ext cx="1944645" cy="323168"/>
          </a:xfrm>
          <a:prstGeom prst="rect">
            <a:avLst/>
          </a:prstGeom>
          <a:pattFill prst="pct5">
            <a:fgClr>
              <a:schemeClr val="accent1"/>
            </a:fgClr>
            <a:bgClr>
              <a:schemeClr val="bg1"/>
            </a:bgClr>
          </a:pattFill>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AU" sz="1200" b="1" dirty="0">
                <a:solidFill>
                  <a:prstClr val="white"/>
                </a:solidFill>
              </a:rPr>
              <a:t>Psychological distress T2</a:t>
            </a:r>
          </a:p>
        </p:txBody>
      </p:sp>
      <p:sp>
        <p:nvSpPr>
          <p:cNvPr id="69" name="TextBox 68"/>
          <p:cNvSpPr txBox="1"/>
          <p:nvPr/>
        </p:nvSpPr>
        <p:spPr>
          <a:xfrm>
            <a:off x="512763" y="4868863"/>
            <a:ext cx="4564062" cy="738187"/>
          </a:xfrm>
          <a:prstGeom prst="rect">
            <a:avLst/>
          </a:prstGeom>
          <a:noFill/>
        </p:spPr>
        <p:txBody>
          <a:bodyPr>
            <a:spAutoFit/>
          </a:bodyPr>
          <a:lstStyle/>
          <a:p>
            <a:pPr marL="285750" indent="-104775">
              <a:buFont typeface="Arial" pitchFamily="34" charset="0"/>
              <a:buChar char="•"/>
              <a:defRPr/>
            </a:pPr>
            <a:r>
              <a:rPr lang="en-AU" sz="1200" dirty="0">
                <a:solidFill>
                  <a:prstClr val="white"/>
                </a:solidFill>
              </a:rPr>
              <a:t>Independent samples matched by work unit (</a:t>
            </a:r>
            <a:r>
              <a:rPr lang="en-AU" sz="1200" i="1" dirty="0">
                <a:solidFill>
                  <a:prstClr val="white"/>
                </a:solidFill>
              </a:rPr>
              <a:t>N</a:t>
            </a:r>
            <a:r>
              <a:rPr lang="en-AU" sz="1200" dirty="0">
                <a:solidFill>
                  <a:prstClr val="white"/>
                </a:solidFill>
              </a:rPr>
              <a:t> = 48)</a:t>
            </a:r>
          </a:p>
          <a:p>
            <a:pPr marL="285750" indent="-104775">
              <a:buFont typeface="Arial" pitchFamily="34" charset="0"/>
              <a:buChar char="•"/>
              <a:defRPr/>
            </a:pPr>
            <a:r>
              <a:rPr lang="en-AU" sz="1200" dirty="0">
                <a:solidFill>
                  <a:prstClr val="white"/>
                </a:solidFill>
              </a:rPr>
              <a:t>Time 1 </a:t>
            </a:r>
            <a:r>
              <a:rPr lang="en-AU" sz="1200" dirty="0">
                <a:solidFill>
                  <a:prstClr val="white"/>
                </a:solidFill>
                <a:sym typeface="Wingdings" pitchFamily="2" charset="2"/>
              </a:rPr>
              <a:t> Time 2</a:t>
            </a:r>
            <a:r>
              <a:rPr lang="en-AU" sz="1200" dirty="0">
                <a:solidFill>
                  <a:prstClr val="white"/>
                </a:solidFill>
              </a:rPr>
              <a:t> 24 months</a:t>
            </a:r>
          </a:p>
          <a:p>
            <a:pPr>
              <a:defRPr/>
            </a:pPr>
            <a:r>
              <a:rPr lang="en-AU" b="1" dirty="0">
                <a:solidFill>
                  <a:prstClr val="white"/>
                </a:solidFill>
              </a:rPr>
              <a:t>Main effects and mediation model </a:t>
            </a:r>
          </a:p>
        </p:txBody>
      </p:sp>
      <p:sp>
        <p:nvSpPr>
          <p:cNvPr id="153622" name="TextBox 11"/>
          <p:cNvSpPr txBox="1">
            <a:spLocks noChangeArrowheads="1"/>
          </p:cNvSpPr>
          <p:nvPr/>
        </p:nvSpPr>
        <p:spPr bwMode="auto">
          <a:xfrm>
            <a:off x="4883150" y="3497263"/>
            <a:ext cx="27130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AU" altLang="en-US" sz="1800" smtClean="0">
                <a:solidFill>
                  <a:srgbClr val="FFFFFF"/>
                </a:solidFill>
                <a:latin typeface="Arial" panose="020B0604020202020204" pitchFamily="34" charset="0"/>
                <a:cs typeface="Arial" panose="020B0604020202020204" pitchFamily="34" charset="0"/>
              </a:rPr>
              <a:t>Between-groups Effects</a:t>
            </a:r>
          </a:p>
        </p:txBody>
      </p:sp>
      <p:sp>
        <p:nvSpPr>
          <p:cNvPr id="29" name="Rectangle 28"/>
          <p:cNvSpPr/>
          <p:nvPr/>
        </p:nvSpPr>
        <p:spPr>
          <a:xfrm>
            <a:off x="2931731" y="2921847"/>
            <a:ext cx="1750574" cy="323165"/>
          </a:xfrm>
          <a:prstGeom prst="rect">
            <a:avLst/>
          </a:prstGeom>
          <a:pattFill prst="pct5">
            <a:fgClr>
              <a:schemeClr val="accent1"/>
            </a:fgClr>
            <a:bgClr>
              <a:schemeClr val="bg1"/>
            </a:bgClr>
          </a:pattFill>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AU" sz="1200" b="1" dirty="0">
                <a:solidFill>
                  <a:prstClr val="white"/>
                </a:solidFill>
              </a:rPr>
              <a:t>Supervisor support T2</a:t>
            </a:r>
          </a:p>
        </p:txBody>
      </p:sp>
      <p:cxnSp>
        <p:nvCxnSpPr>
          <p:cNvPr id="44" name="Straight Arrow Connector 43"/>
          <p:cNvCxnSpPr>
            <a:stCxn id="8" idx="5"/>
          </p:cNvCxnSpPr>
          <p:nvPr/>
        </p:nvCxnSpPr>
        <p:spPr>
          <a:xfrm>
            <a:off x="2058988" y="2225675"/>
            <a:ext cx="862012" cy="44291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53627"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28"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29"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7175" y="960438"/>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4"/>
          <p:cNvSpPr>
            <a:spLocks noGrp="1"/>
          </p:cNvSpPr>
          <p:nvPr>
            <p:ph type="ftr" sz="quarter" idx="11"/>
          </p:nvPr>
        </p:nvSpPr>
        <p:spPr/>
        <p:txBody>
          <a:bodyPr/>
          <a:lstStyle/>
          <a:p>
            <a:pPr>
              <a:defRPr/>
            </a:pPr>
            <a:r>
              <a:rPr lang="en-AU"/>
              <a:t>maureen.dollard@unisa.edu.au ©</a:t>
            </a:r>
          </a:p>
        </p:txBody>
      </p:sp>
      <p:pic>
        <p:nvPicPr>
          <p:cNvPr id="153631"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02025" y="-3175"/>
            <a:ext cx="5319713" cy="233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213003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AU" smtClean="0">
                <a:solidFill>
                  <a:schemeClr val="bg1"/>
                </a:solidFill>
              </a:rPr>
              <a:t>Police sample</a:t>
            </a:r>
          </a:p>
        </p:txBody>
      </p:sp>
      <p:sp>
        <p:nvSpPr>
          <p:cNvPr id="36867" name="Content Placeholder 2"/>
          <p:cNvSpPr>
            <a:spLocks noGrp="1"/>
          </p:cNvSpPr>
          <p:nvPr>
            <p:ph sz="half" idx="1"/>
          </p:nvPr>
        </p:nvSpPr>
        <p:spPr>
          <a:xfrm>
            <a:off x="457200" y="1557338"/>
            <a:ext cx="8686800" cy="3311525"/>
          </a:xfrm>
        </p:spPr>
        <p:txBody>
          <a:bodyPr/>
          <a:lstStyle/>
          <a:p>
            <a:r>
              <a:rPr lang="en-AU" dirty="0" smtClean="0">
                <a:solidFill>
                  <a:schemeClr val="bg1"/>
                </a:solidFill>
              </a:rPr>
              <a:t>Tests a three-way interaction</a:t>
            </a:r>
          </a:p>
          <a:p>
            <a:r>
              <a:rPr lang="en-AU" i="1" dirty="0" smtClean="0">
                <a:solidFill>
                  <a:schemeClr val="bg1"/>
                </a:solidFill>
              </a:rPr>
              <a:t>Demands X resources (in the context of PSC)</a:t>
            </a:r>
          </a:p>
          <a:p>
            <a:endParaRPr lang="en-AU" dirty="0" smtClean="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3250" y="3182262"/>
            <a:ext cx="7937500" cy="274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5922729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Box 18"/>
          <p:cNvSpPr txBox="1">
            <a:spLocks noChangeArrowheads="1"/>
          </p:cNvSpPr>
          <p:nvPr/>
        </p:nvSpPr>
        <p:spPr bwMode="auto">
          <a:xfrm>
            <a:off x="1189038" y="1341438"/>
            <a:ext cx="19113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AU" sz="1400" b="1">
                <a:solidFill>
                  <a:schemeClr val="bg1"/>
                </a:solidFill>
                <a:latin typeface="Times New Roman" pitchFamily="18" charset="0"/>
                <a:cs typeface="Times New Roman" pitchFamily="18" charset="0"/>
              </a:rPr>
              <a:t>Study Model 1</a:t>
            </a:r>
          </a:p>
        </p:txBody>
      </p:sp>
      <p:sp>
        <p:nvSpPr>
          <p:cNvPr id="9" name="Rectangle 8"/>
          <p:cNvSpPr/>
          <p:nvPr/>
        </p:nvSpPr>
        <p:spPr bwMode="auto">
          <a:xfrm>
            <a:off x="1189038" y="2346325"/>
            <a:ext cx="2103437" cy="1143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AU" sz="1200" i="1" dirty="0">
                <a:solidFill>
                  <a:schemeClr val="bg1"/>
                </a:solidFill>
                <a:latin typeface="Times New Roman" pitchFamily="18" charset="0"/>
                <a:cs typeface="Times New Roman" pitchFamily="18" charset="0"/>
              </a:rPr>
              <a:t>N</a:t>
            </a:r>
            <a:r>
              <a:rPr lang="en-AU" sz="1200" dirty="0">
                <a:solidFill>
                  <a:schemeClr val="bg1"/>
                </a:solidFill>
                <a:latin typeface="Times New Roman" pitchFamily="18" charset="0"/>
                <a:cs typeface="Times New Roman" pitchFamily="18" charset="0"/>
              </a:rPr>
              <a:t> = 23 stations</a:t>
            </a:r>
          </a:p>
          <a:p>
            <a:pPr algn="ctr" fontAlgn="auto">
              <a:spcBef>
                <a:spcPts val="0"/>
              </a:spcBef>
              <a:spcAft>
                <a:spcPts val="0"/>
              </a:spcAft>
              <a:defRPr/>
            </a:pPr>
            <a:r>
              <a:rPr lang="en-AU" sz="1200" dirty="0">
                <a:solidFill>
                  <a:schemeClr val="bg1"/>
                </a:solidFill>
                <a:latin typeface="Times New Roman" pitchFamily="18" charset="0"/>
                <a:cs typeface="Times New Roman" pitchFamily="18" charset="0"/>
              </a:rPr>
              <a:t>PSC aggregated from all Time 1 (</a:t>
            </a:r>
            <a:r>
              <a:rPr lang="en-AU" sz="1200" i="1" dirty="0">
                <a:solidFill>
                  <a:schemeClr val="bg1"/>
                </a:solidFill>
                <a:latin typeface="Times New Roman" pitchFamily="18" charset="0"/>
                <a:cs typeface="Times New Roman" pitchFamily="18" charset="0"/>
              </a:rPr>
              <a:t>N</a:t>
            </a:r>
            <a:r>
              <a:rPr lang="en-AU" sz="1200" dirty="0">
                <a:solidFill>
                  <a:schemeClr val="bg1"/>
                </a:solidFill>
                <a:latin typeface="Times New Roman" pitchFamily="18" charset="0"/>
                <a:cs typeface="Times New Roman" pitchFamily="18" charset="0"/>
              </a:rPr>
              <a:t> = 319)</a:t>
            </a:r>
          </a:p>
        </p:txBody>
      </p:sp>
      <p:sp>
        <p:nvSpPr>
          <p:cNvPr id="11" name="Rectangle 10"/>
          <p:cNvSpPr/>
          <p:nvPr/>
        </p:nvSpPr>
        <p:spPr bwMode="auto">
          <a:xfrm>
            <a:off x="1189038" y="4178300"/>
            <a:ext cx="2771775" cy="205898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AU" sz="1200" dirty="0">
                <a:solidFill>
                  <a:schemeClr val="bg1"/>
                </a:solidFill>
                <a:latin typeface="Times New Roman" pitchFamily="18" charset="0"/>
                <a:cs typeface="Times New Roman" pitchFamily="18" charset="0"/>
              </a:rPr>
              <a:t>Time 1 and Time 2 matched</a:t>
            </a:r>
          </a:p>
          <a:p>
            <a:pPr algn="ctr" fontAlgn="auto">
              <a:spcBef>
                <a:spcPts val="0"/>
              </a:spcBef>
              <a:spcAft>
                <a:spcPts val="0"/>
              </a:spcAft>
              <a:defRPr/>
            </a:pPr>
            <a:r>
              <a:rPr lang="en-AU" sz="1200" dirty="0">
                <a:solidFill>
                  <a:schemeClr val="bg1"/>
                </a:solidFill>
                <a:latin typeface="Times New Roman" pitchFamily="18" charset="0"/>
                <a:cs typeface="Times New Roman" pitchFamily="18" charset="0"/>
              </a:rPr>
              <a:t>Longitudinal -Stayers</a:t>
            </a:r>
          </a:p>
          <a:p>
            <a:pPr algn="ctr" fontAlgn="auto">
              <a:spcBef>
                <a:spcPts val="0"/>
              </a:spcBef>
              <a:spcAft>
                <a:spcPts val="0"/>
              </a:spcAft>
              <a:defRPr/>
            </a:pPr>
            <a:r>
              <a:rPr lang="en-AU" sz="1200" dirty="0">
                <a:solidFill>
                  <a:schemeClr val="bg1"/>
                </a:solidFill>
                <a:latin typeface="Times New Roman" pitchFamily="18" charset="0"/>
                <a:cs typeface="Times New Roman" pitchFamily="18" charset="0"/>
              </a:rPr>
              <a:t>(</a:t>
            </a:r>
            <a:r>
              <a:rPr lang="en-AU" sz="1200" i="1" dirty="0">
                <a:solidFill>
                  <a:schemeClr val="bg1"/>
                </a:solidFill>
                <a:latin typeface="Times New Roman" pitchFamily="18" charset="0"/>
                <a:cs typeface="Times New Roman" pitchFamily="18" charset="0"/>
              </a:rPr>
              <a:t>N</a:t>
            </a:r>
            <a:r>
              <a:rPr lang="en-AU" sz="1200" dirty="0">
                <a:solidFill>
                  <a:schemeClr val="bg1"/>
                </a:solidFill>
                <a:latin typeface="Times New Roman" pitchFamily="18" charset="0"/>
                <a:cs typeface="Times New Roman" pitchFamily="18" charset="0"/>
              </a:rPr>
              <a:t> = 139)</a:t>
            </a:r>
          </a:p>
          <a:p>
            <a:pPr algn="ctr" fontAlgn="auto">
              <a:spcBef>
                <a:spcPts val="0"/>
              </a:spcBef>
              <a:spcAft>
                <a:spcPts val="0"/>
              </a:spcAft>
              <a:defRPr/>
            </a:pPr>
            <a:r>
              <a:rPr lang="en-AU" sz="1200" dirty="0">
                <a:solidFill>
                  <a:schemeClr val="bg1"/>
                </a:solidFill>
                <a:latin typeface="Times New Roman" pitchFamily="18" charset="0"/>
                <a:cs typeface="Times New Roman" pitchFamily="18" charset="0"/>
              </a:rPr>
              <a:t>Demands T1</a:t>
            </a:r>
          </a:p>
          <a:p>
            <a:pPr algn="ctr" fontAlgn="auto">
              <a:spcBef>
                <a:spcPts val="0"/>
              </a:spcBef>
              <a:spcAft>
                <a:spcPts val="0"/>
              </a:spcAft>
              <a:defRPr/>
            </a:pPr>
            <a:r>
              <a:rPr lang="en-AU" sz="1200" dirty="0">
                <a:solidFill>
                  <a:schemeClr val="bg1"/>
                </a:solidFill>
                <a:latin typeface="Times New Roman" pitchFamily="18" charset="0"/>
                <a:cs typeface="Times New Roman" pitchFamily="18" charset="0"/>
              </a:rPr>
              <a:t>Resources T1</a:t>
            </a:r>
          </a:p>
          <a:p>
            <a:pPr algn="ctr" fontAlgn="auto">
              <a:spcBef>
                <a:spcPts val="0"/>
              </a:spcBef>
              <a:spcAft>
                <a:spcPts val="0"/>
              </a:spcAft>
              <a:defRPr/>
            </a:pPr>
            <a:r>
              <a:rPr lang="en-AU" sz="1200" dirty="0">
                <a:solidFill>
                  <a:schemeClr val="bg1"/>
                </a:solidFill>
                <a:latin typeface="Times New Roman" pitchFamily="18" charset="0"/>
                <a:cs typeface="Times New Roman" pitchFamily="18" charset="0"/>
              </a:rPr>
              <a:t>Distress T1, T2</a:t>
            </a:r>
          </a:p>
        </p:txBody>
      </p:sp>
      <p:sp>
        <p:nvSpPr>
          <p:cNvPr id="37893" name="TextBox 14"/>
          <p:cNvSpPr txBox="1">
            <a:spLocks noChangeArrowheads="1"/>
          </p:cNvSpPr>
          <p:nvPr/>
        </p:nvSpPr>
        <p:spPr bwMode="auto">
          <a:xfrm>
            <a:off x="1189038" y="1773238"/>
            <a:ext cx="1433512"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AU" sz="1400">
                <a:solidFill>
                  <a:schemeClr val="bg1"/>
                </a:solidFill>
                <a:latin typeface="Times New Roman" pitchFamily="18" charset="0"/>
                <a:cs typeface="Times New Roman" pitchFamily="18" charset="0"/>
              </a:rPr>
              <a:t>Level 2</a:t>
            </a:r>
          </a:p>
        </p:txBody>
      </p:sp>
      <p:sp>
        <p:nvSpPr>
          <p:cNvPr id="37894" name="TextBox 16"/>
          <p:cNvSpPr txBox="1">
            <a:spLocks noChangeArrowheads="1"/>
          </p:cNvSpPr>
          <p:nvPr/>
        </p:nvSpPr>
        <p:spPr bwMode="auto">
          <a:xfrm>
            <a:off x="1189038" y="3605213"/>
            <a:ext cx="1338262"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AU" sz="1400">
                <a:solidFill>
                  <a:schemeClr val="bg1"/>
                </a:solidFill>
                <a:latin typeface="Times New Roman" pitchFamily="18" charset="0"/>
                <a:cs typeface="Times New Roman" pitchFamily="18" charset="0"/>
              </a:rPr>
              <a:t>Level 1</a:t>
            </a:r>
          </a:p>
        </p:txBody>
      </p:sp>
      <p:cxnSp>
        <p:nvCxnSpPr>
          <p:cNvPr id="23" name="Straight Arrow Connector 22"/>
          <p:cNvCxnSpPr>
            <a:stCxn id="9" idx="2"/>
          </p:cNvCxnSpPr>
          <p:nvPr/>
        </p:nvCxnSpPr>
        <p:spPr bwMode="auto">
          <a:xfrm rot="5400000">
            <a:off x="1894681" y="3833019"/>
            <a:ext cx="688975"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nvGrpSpPr>
          <p:cNvPr id="2" name="Group 16"/>
          <p:cNvGrpSpPr>
            <a:grpSpLocks/>
          </p:cNvGrpSpPr>
          <p:nvPr/>
        </p:nvGrpSpPr>
        <p:grpSpPr bwMode="auto">
          <a:xfrm>
            <a:off x="4918075" y="1412875"/>
            <a:ext cx="3997325" cy="4824413"/>
            <a:chOff x="4918075" y="1412875"/>
            <a:chExt cx="3997325" cy="4824413"/>
          </a:xfrm>
        </p:grpSpPr>
        <p:sp>
          <p:nvSpPr>
            <p:cNvPr id="37898" name="TextBox 15"/>
            <p:cNvSpPr txBox="1">
              <a:spLocks noChangeArrowheads="1"/>
            </p:cNvSpPr>
            <p:nvPr/>
          </p:nvSpPr>
          <p:spPr bwMode="auto">
            <a:xfrm>
              <a:off x="5219700" y="1773238"/>
              <a:ext cx="13398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AU" sz="1400">
                  <a:solidFill>
                    <a:schemeClr val="bg1"/>
                  </a:solidFill>
                  <a:latin typeface="Times New Roman" pitchFamily="18" charset="0"/>
                  <a:cs typeface="Times New Roman" pitchFamily="18" charset="0"/>
                </a:rPr>
                <a:t>Level 2</a:t>
              </a:r>
            </a:p>
          </p:txBody>
        </p:sp>
        <p:sp>
          <p:nvSpPr>
            <p:cNvPr id="37899" name="TextBox 20"/>
            <p:cNvSpPr txBox="1">
              <a:spLocks noChangeArrowheads="1"/>
            </p:cNvSpPr>
            <p:nvPr/>
          </p:nvSpPr>
          <p:spPr bwMode="auto">
            <a:xfrm>
              <a:off x="4932363" y="1412875"/>
              <a:ext cx="29638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AU" sz="1400" b="1">
                  <a:solidFill>
                    <a:schemeClr val="bg1"/>
                  </a:solidFill>
                  <a:latin typeface="Times New Roman" pitchFamily="18" charset="0"/>
                  <a:cs typeface="Times New Roman" pitchFamily="18" charset="0"/>
                </a:rPr>
                <a:t>Cross-validation Model 2</a:t>
              </a:r>
            </a:p>
          </p:txBody>
        </p:sp>
        <p:sp>
          <p:nvSpPr>
            <p:cNvPr id="12" name="Rectangle 11"/>
            <p:cNvSpPr/>
            <p:nvPr/>
          </p:nvSpPr>
          <p:spPr bwMode="auto">
            <a:xfrm>
              <a:off x="5013325" y="4178300"/>
              <a:ext cx="2582863" cy="205898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AU" sz="1200" dirty="0">
                  <a:solidFill>
                    <a:schemeClr val="bg1"/>
                  </a:solidFill>
                  <a:latin typeface="Times New Roman" pitchFamily="18" charset="0"/>
                  <a:cs typeface="Times New Roman" pitchFamily="18" charset="0"/>
                </a:rPr>
                <a:t>Time 1 and Time 2 matched</a:t>
              </a:r>
            </a:p>
            <a:p>
              <a:pPr algn="ctr" fontAlgn="auto">
                <a:spcBef>
                  <a:spcPts val="0"/>
                </a:spcBef>
                <a:spcAft>
                  <a:spcPts val="0"/>
                </a:spcAft>
                <a:defRPr/>
              </a:pPr>
              <a:r>
                <a:rPr lang="en-AU" sz="1200" dirty="0">
                  <a:solidFill>
                    <a:schemeClr val="bg1"/>
                  </a:solidFill>
                  <a:latin typeface="Times New Roman" pitchFamily="18" charset="0"/>
                  <a:cs typeface="Times New Roman" pitchFamily="18" charset="0"/>
                </a:rPr>
                <a:t>Longitudinal-Stayers </a:t>
              </a:r>
            </a:p>
            <a:p>
              <a:pPr algn="ctr" fontAlgn="auto">
                <a:spcBef>
                  <a:spcPts val="0"/>
                </a:spcBef>
                <a:spcAft>
                  <a:spcPts val="0"/>
                </a:spcAft>
                <a:defRPr/>
              </a:pPr>
              <a:r>
                <a:rPr lang="en-AU" sz="1200" dirty="0">
                  <a:solidFill>
                    <a:schemeClr val="bg1"/>
                  </a:solidFill>
                  <a:latin typeface="Times New Roman" pitchFamily="18" charset="0"/>
                  <a:cs typeface="Times New Roman" pitchFamily="18" charset="0"/>
                </a:rPr>
                <a:t>(</a:t>
              </a:r>
              <a:r>
                <a:rPr lang="en-AU" sz="1200" i="1" dirty="0">
                  <a:solidFill>
                    <a:schemeClr val="bg1"/>
                  </a:solidFill>
                  <a:latin typeface="Times New Roman" pitchFamily="18" charset="0"/>
                  <a:cs typeface="Times New Roman" pitchFamily="18" charset="0"/>
                </a:rPr>
                <a:t>N</a:t>
              </a:r>
              <a:r>
                <a:rPr lang="en-AU" sz="1200" dirty="0">
                  <a:solidFill>
                    <a:schemeClr val="bg1"/>
                  </a:solidFill>
                  <a:latin typeface="Times New Roman" pitchFamily="18" charset="0"/>
                  <a:cs typeface="Times New Roman" pitchFamily="18" charset="0"/>
                </a:rPr>
                <a:t> = 139)</a:t>
              </a:r>
            </a:p>
            <a:p>
              <a:pPr algn="ctr" fontAlgn="auto">
                <a:spcBef>
                  <a:spcPts val="0"/>
                </a:spcBef>
                <a:spcAft>
                  <a:spcPts val="0"/>
                </a:spcAft>
                <a:defRPr/>
              </a:pPr>
              <a:r>
                <a:rPr lang="en-AU" sz="1200" dirty="0">
                  <a:solidFill>
                    <a:schemeClr val="bg1"/>
                  </a:solidFill>
                  <a:latin typeface="Times New Roman" pitchFamily="18" charset="0"/>
                  <a:cs typeface="Times New Roman" pitchFamily="18" charset="0"/>
                </a:rPr>
                <a:t>Demands T1</a:t>
              </a:r>
            </a:p>
            <a:p>
              <a:pPr algn="ctr" fontAlgn="auto">
                <a:spcBef>
                  <a:spcPts val="0"/>
                </a:spcBef>
                <a:spcAft>
                  <a:spcPts val="0"/>
                </a:spcAft>
                <a:defRPr/>
              </a:pPr>
              <a:r>
                <a:rPr lang="en-AU" sz="1200" dirty="0">
                  <a:solidFill>
                    <a:schemeClr val="bg1"/>
                  </a:solidFill>
                  <a:latin typeface="Times New Roman" pitchFamily="18" charset="0"/>
                  <a:cs typeface="Times New Roman" pitchFamily="18" charset="0"/>
                </a:rPr>
                <a:t>Resources T1</a:t>
              </a:r>
            </a:p>
            <a:p>
              <a:pPr algn="ctr" fontAlgn="auto">
                <a:spcBef>
                  <a:spcPts val="0"/>
                </a:spcBef>
                <a:spcAft>
                  <a:spcPts val="0"/>
                </a:spcAft>
                <a:defRPr/>
              </a:pPr>
              <a:r>
                <a:rPr lang="en-AU" sz="1200" dirty="0">
                  <a:solidFill>
                    <a:schemeClr val="bg1"/>
                  </a:solidFill>
                  <a:latin typeface="Times New Roman" pitchFamily="18" charset="0"/>
                  <a:cs typeface="Times New Roman" pitchFamily="18" charset="0"/>
                </a:rPr>
                <a:t>Distress T1, T2</a:t>
              </a:r>
            </a:p>
          </p:txBody>
        </p:sp>
        <p:sp>
          <p:nvSpPr>
            <p:cNvPr id="13" name="Rectangle 12"/>
            <p:cNvSpPr/>
            <p:nvPr/>
          </p:nvSpPr>
          <p:spPr bwMode="auto">
            <a:xfrm>
              <a:off x="5013325" y="2346325"/>
              <a:ext cx="2105025" cy="1143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AU" sz="1200" i="1" dirty="0">
                  <a:solidFill>
                    <a:schemeClr val="bg1"/>
                  </a:solidFill>
                  <a:latin typeface="Times New Roman" pitchFamily="18" charset="0"/>
                  <a:cs typeface="Times New Roman" pitchFamily="18" charset="0"/>
                </a:rPr>
                <a:t>N</a:t>
              </a:r>
              <a:r>
                <a:rPr lang="en-AU" sz="1200" dirty="0">
                  <a:solidFill>
                    <a:schemeClr val="bg1"/>
                  </a:solidFill>
                  <a:latin typeface="Times New Roman" pitchFamily="18" charset="0"/>
                  <a:cs typeface="Times New Roman" pitchFamily="18" charset="0"/>
                </a:rPr>
                <a:t> = 23 stations</a:t>
              </a:r>
            </a:p>
            <a:p>
              <a:pPr algn="ctr" fontAlgn="auto">
                <a:spcBef>
                  <a:spcPts val="0"/>
                </a:spcBef>
                <a:spcAft>
                  <a:spcPts val="0"/>
                </a:spcAft>
                <a:defRPr/>
              </a:pPr>
              <a:r>
                <a:rPr lang="en-AU" sz="1200" dirty="0">
                  <a:solidFill>
                    <a:schemeClr val="bg1"/>
                  </a:solidFill>
                  <a:latin typeface="Times New Roman" pitchFamily="18" charset="0"/>
                  <a:cs typeface="Times New Roman" pitchFamily="18" charset="0"/>
                </a:rPr>
                <a:t>PSC aggregated from </a:t>
              </a:r>
            </a:p>
            <a:p>
              <a:pPr algn="ctr" fontAlgn="auto">
                <a:spcBef>
                  <a:spcPts val="0"/>
                </a:spcBef>
                <a:spcAft>
                  <a:spcPts val="0"/>
                </a:spcAft>
                <a:defRPr/>
              </a:pPr>
              <a:r>
                <a:rPr lang="en-AU" sz="1200" dirty="0">
                  <a:solidFill>
                    <a:schemeClr val="bg1"/>
                  </a:solidFill>
                  <a:latin typeface="Times New Roman" pitchFamily="18" charset="0"/>
                  <a:cs typeface="Times New Roman" pitchFamily="18" charset="0"/>
                </a:rPr>
                <a:t>Time 1 Dropouts </a:t>
              </a:r>
            </a:p>
            <a:p>
              <a:pPr algn="ctr" fontAlgn="auto">
                <a:spcBef>
                  <a:spcPts val="0"/>
                </a:spcBef>
                <a:spcAft>
                  <a:spcPts val="0"/>
                </a:spcAft>
                <a:defRPr/>
              </a:pPr>
              <a:r>
                <a:rPr lang="en-AU" sz="1200" dirty="0">
                  <a:solidFill>
                    <a:schemeClr val="bg1"/>
                  </a:solidFill>
                  <a:latin typeface="Times New Roman" pitchFamily="18" charset="0"/>
                  <a:cs typeface="Times New Roman" pitchFamily="18" charset="0"/>
                </a:rPr>
                <a:t>(</a:t>
              </a:r>
              <a:r>
                <a:rPr lang="en-AU" sz="1200" i="1" dirty="0">
                  <a:solidFill>
                    <a:schemeClr val="bg1"/>
                  </a:solidFill>
                  <a:latin typeface="Times New Roman" pitchFamily="18" charset="0"/>
                  <a:cs typeface="Times New Roman" pitchFamily="18" charset="0"/>
                </a:rPr>
                <a:t>N</a:t>
              </a:r>
              <a:r>
                <a:rPr lang="en-AU" sz="1200" dirty="0">
                  <a:solidFill>
                    <a:schemeClr val="bg1"/>
                  </a:solidFill>
                  <a:latin typeface="Times New Roman" pitchFamily="18" charset="0"/>
                  <a:cs typeface="Times New Roman" pitchFamily="18" charset="0"/>
                </a:rPr>
                <a:t> = 180)</a:t>
              </a:r>
            </a:p>
          </p:txBody>
        </p:sp>
        <p:sp>
          <p:nvSpPr>
            <p:cNvPr id="37902" name="TextBox 17"/>
            <p:cNvSpPr txBox="1">
              <a:spLocks noChangeArrowheads="1"/>
            </p:cNvSpPr>
            <p:nvPr/>
          </p:nvSpPr>
          <p:spPr bwMode="auto">
            <a:xfrm>
              <a:off x="4918075" y="3605213"/>
              <a:ext cx="133985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AU" sz="1400">
                  <a:solidFill>
                    <a:schemeClr val="bg1"/>
                  </a:solidFill>
                  <a:latin typeface="Times New Roman" pitchFamily="18" charset="0"/>
                  <a:cs typeface="Times New Roman" pitchFamily="18" charset="0"/>
                </a:rPr>
                <a:t>Level 1</a:t>
              </a:r>
            </a:p>
          </p:txBody>
        </p:sp>
        <p:cxnSp>
          <p:nvCxnSpPr>
            <p:cNvPr id="24" name="Straight Arrow Connector 23"/>
            <p:cNvCxnSpPr>
              <a:stCxn id="13" idx="2"/>
            </p:cNvCxnSpPr>
            <p:nvPr/>
          </p:nvCxnSpPr>
          <p:spPr bwMode="auto">
            <a:xfrm rot="5400000">
              <a:off x="5721350" y="3833813"/>
              <a:ext cx="68897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9" name="Right Brace 28"/>
            <p:cNvSpPr/>
            <p:nvPr/>
          </p:nvSpPr>
          <p:spPr>
            <a:xfrm>
              <a:off x="8243888" y="2420938"/>
              <a:ext cx="671512" cy="3321050"/>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AU">
                <a:solidFill>
                  <a:schemeClr val="bg1"/>
                </a:solidFill>
              </a:endParaRPr>
            </a:p>
          </p:txBody>
        </p:sp>
        <p:sp>
          <p:nvSpPr>
            <p:cNvPr id="37905" name="TextBox 29"/>
            <p:cNvSpPr txBox="1">
              <a:spLocks noChangeArrowheads="1"/>
            </p:cNvSpPr>
            <p:nvPr/>
          </p:nvSpPr>
          <p:spPr bwMode="auto">
            <a:xfrm>
              <a:off x="7019925" y="3429000"/>
              <a:ext cx="16557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AU" sz="1600">
                  <a:solidFill>
                    <a:schemeClr val="bg1"/>
                  </a:solidFill>
                  <a:latin typeface="Times New Roman" pitchFamily="18" charset="0"/>
                  <a:cs typeface="Times New Roman" pitchFamily="18" charset="0"/>
                </a:rPr>
                <a:t>Completely unrelated data</a:t>
              </a:r>
            </a:p>
          </p:txBody>
        </p:sp>
      </p:grpSp>
      <p:sp>
        <p:nvSpPr>
          <p:cNvPr id="37897" name="TextBox 39"/>
          <p:cNvSpPr txBox="1">
            <a:spLocks noChangeArrowheads="1"/>
          </p:cNvSpPr>
          <p:nvPr/>
        </p:nvSpPr>
        <p:spPr bwMode="auto">
          <a:xfrm>
            <a:off x="1189038" y="693738"/>
            <a:ext cx="678973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AU" sz="1600" b="1">
                <a:solidFill>
                  <a:schemeClr val="bg1"/>
                </a:solidFill>
                <a:latin typeface="Times New Roman" pitchFamily="18" charset="0"/>
                <a:cs typeface="Times New Roman" pitchFamily="18" charset="0"/>
              </a:rPr>
              <a:t>Study Design</a:t>
            </a:r>
          </a:p>
        </p:txBody>
      </p:sp>
    </p:spTree>
    <p:extLst>
      <p:ext uri="{BB962C8B-B14F-4D97-AF65-F5344CB8AC3E}">
        <p14:creationId xmlns:p14="http://schemas.microsoft.com/office/powerpoint/2010/main" val="935129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endParaRPr lang="en-AU" smtClean="0"/>
          </a:p>
        </p:txBody>
      </p:sp>
      <p:sp>
        <p:nvSpPr>
          <p:cNvPr id="38915" name="Content Placeholder 2"/>
          <p:cNvSpPr>
            <a:spLocks noGrp="1"/>
          </p:cNvSpPr>
          <p:nvPr>
            <p:ph idx="1"/>
          </p:nvPr>
        </p:nvSpPr>
        <p:spPr/>
        <p:txBody>
          <a:bodyPr/>
          <a:lstStyle/>
          <a:p>
            <a:endParaRPr lang="en-AU" smtClean="0"/>
          </a:p>
        </p:txBody>
      </p:sp>
      <p:pic>
        <p:nvPicPr>
          <p:cNvPr id="3891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1013" y="176213"/>
            <a:ext cx="8181975" cy="650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7" name="TextBox 4"/>
          <p:cNvSpPr txBox="1">
            <a:spLocks noChangeArrowheads="1"/>
          </p:cNvSpPr>
          <p:nvPr/>
        </p:nvSpPr>
        <p:spPr bwMode="auto">
          <a:xfrm>
            <a:off x="5076825" y="1484313"/>
            <a:ext cx="358775" cy="2159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AU" sz="800"/>
          </a:p>
        </p:txBody>
      </p:sp>
      <p:sp>
        <p:nvSpPr>
          <p:cNvPr id="6" name="Oval 5"/>
          <p:cNvSpPr/>
          <p:nvPr/>
        </p:nvSpPr>
        <p:spPr>
          <a:xfrm>
            <a:off x="611188" y="4076700"/>
            <a:ext cx="7200900" cy="2889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p>
        </p:txBody>
      </p:sp>
    </p:spTree>
    <p:extLst>
      <p:ext uri="{BB962C8B-B14F-4D97-AF65-F5344CB8AC3E}">
        <p14:creationId xmlns:p14="http://schemas.microsoft.com/office/powerpoint/2010/main" val="130758586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pic>
        <p:nvPicPr>
          <p:cNvPr id="5" name="Content Placeholder 4"/>
          <p:cNvPicPr>
            <a:picLocks noGrp="1" noChangeAspect="1"/>
          </p:cNvPicPr>
          <p:nvPr>
            <p:ph idx="1"/>
          </p:nvPr>
        </p:nvPicPr>
        <p:blipFill>
          <a:blip r:embed="rId2"/>
          <a:stretch>
            <a:fillRect/>
          </a:stretch>
        </p:blipFill>
        <p:spPr>
          <a:xfrm>
            <a:off x="12536" y="216725"/>
            <a:ext cx="8407620" cy="6305716"/>
          </a:xfrm>
          <a:prstGeom prst="rect">
            <a:avLst/>
          </a:prstGeom>
        </p:spPr>
      </p:pic>
      <p:sp>
        <p:nvSpPr>
          <p:cNvPr id="4" name="Footer Placeholder 3"/>
          <p:cNvSpPr>
            <a:spLocks noGrp="1"/>
          </p:cNvSpPr>
          <p:nvPr>
            <p:ph type="ftr" sz="quarter" idx="11"/>
          </p:nvPr>
        </p:nvSpPr>
        <p:spPr/>
        <p:txBody>
          <a:bodyPr/>
          <a:lstStyle/>
          <a:p>
            <a:pPr>
              <a:defRPr/>
            </a:pPr>
            <a:r>
              <a:rPr lang="en-AU" smtClean="0"/>
              <a:t>maureen.dollard@unisa.edu.au</a:t>
            </a:r>
            <a:endParaRPr lang="en-AU"/>
          </a:p>
        </p:txBody>
      </p:sp>
    </p:spTree>
    <p:extLst>
      <p:ext uri="{BB962C8B-B14F-4D97-AF65-F5344CB8AC3E}">
        <p14:creationId xmlns:p14="http://schemas.microsoft.com/office/powerpoint/2010/main" val="42499566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solidFill>
                  <a:schemeClr val="bg1"/>
                </a:solidFill>
              </a:rPr>
              <a:t>Outline</a:t>
            </a:r>
            <a:endParaRPr lang="en-AU" b="1" dirty="0">
              <a:solidFill>
                <a:schemeClr val="bg1"/>
              </a:solidFill>
            </a:endParaRPr>
          </a:p>
        </p:txBody>
      </p:sp>
      <p:sp>
        <p:nvSpPr>
          <p:cNvPr id="3" name="Content Placeholder 2"/>
          <p:cNvSpPr>
            <a:spLocks noGrp="1"/>
          </p:cNvSpPr>
          <p:nvPr>
            <p:ph idx="1"/>
          </p:nvPr>
        </p:nvSpPr>
        <p:spPr/>
        <p:txBody>
          <a:bodyPr/>
          <a:lstStyle/>
          <a:p>
            <a:r>
              <a:rPr lang="en-AU" dirty="0" smtClean="0">
                <a:solidFill>
                  <a:schemeClr val="bg1"/>
                </a:solidFill>
              </a:rPr>
              <a:t>Cost of work stress</a:t>
            </a:r>
          </a:p>
          <a:p>
            <a:r>
              <a:rPr lang="en-AU" dirty="0" smtClean="0">
                <a:solidFill>
                  <a:schemeClr val="bg1"/>
                </a:solidFill>
              </a:rPr>
              <a:t>Hierarchy of causes of worker health</a:t>
            </a:r>
          </a:p>
          <a:p>
            <a:r>
              <a:rPr lang="en-AU" dirty="0" smtClean="0">
                <a:solidFill>
                  <a:schemeClr val="bg1"/>
                </a:solidFill>
              </a:rPr>
              <a:t>Psychosocial safety climate theory</a:t>
            </a:r>
          </a:p>
          <a:p>
            <a:r>
              <a:rPr lang="en-AU" dirty="0" smtClean="0">
                <a:solidFill>
                  <a:schemeClr val="bg1"/>
                </a:solidFill>
              </a:rPr>
              <a:t>Results from Australia Workplace Barometer</a:t>
            </a:r>
          </a:p>
          <a:p>
            <a:r>
              <a:rPr lang="en-AU" dirty="0" smtClean="0">
                <a:solidFill>
                  <a:schemeClr val="bg1"/>
                </a:solidFill>
              </a:rPr>
              <a:t>Resilient systems-resilient workers</a:t>
            </a:r>
          </a:p>
          <a:p>
            <a:endParaRPr lang="en-AU" dirty="0"/>
          </a:p>
        </p:txBody>
      </p:sp>
      <p:sp>
        <p:nvSpPr>
          <p:cNvPr id="4" name="Footer Placeholder 3"/>
          <p:cNvSpPr>
            <a:spLocks noGrp="1"/>
          </p:cNvSpPr>
          <p:nvPr>
            <p:ph type="ftr" sz="quarter" idx="11"/>
          </p:nvPr>
        </p:nvSpPr>
        <p:spPr/>
        <p:txBody>
          <a:bodyPr/>
          <a:lstStyle/>
          <a:p>
            <a:pPr>
              <a:defRPr/>
            </a:pPr>
            <a:r>
              <a:rPr lang="en-AU" smtClean="0"/>
              <a:t>maureen.dollard@unisa.edu.au</a:t>
            </a:r>
            <a:endParaRPr lang="en-AU"/>
          </a:p>
        </p:txBody>
      </p:sp>
    </p:spTree>
    <p:extLst>
      <p:ext uri="{BB962C8B-B14F-4D97-AF65-F5344CB8AC3E}">
        <p14:creationId xmlns:p14="http://schemas.microsoft.com/office/powerpoint/2010/main" val="31335084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r>
              <a:rPr lang="en-AU" smtClean="0">
                <a:solidFill>
                  <a:schemeClr val="bg1"/>
                </a:solidFill>
              </a:rPr>
              <a:t>PSC affects Interventions</a:t>
            </a:r>
          </a:p>
        </p:txBody>
      </p:sp>
      <p:pic>
        <p:nvPicPr>
          <p:cNvPr id="56323"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95536" y="1340768"/>
            <a:ext cx="7993508" cy="5421312"/>
          </a:xfrm>
          <a:noFill/>
        </p:spPr>
      </p:pic>
      <p:sp>
        <p:nvSpPr>
          <p:cNvPr id="2" name="TextBox 1"/>
          <p:cNvSpPr txBox="1"/>
          <p:nvPr/>
        </p:nvSpPr>
        <p:spPr>
          <a:xfrm>
            <a:off x="5508104" y="2927198"/>
            <a:ext cx="288032" cy="369332"/>
          </a:xfrm>
          <a:prstGeom prst="rect">
            <a:avLst/>
          </a:prstGeom>
          <a:solidFill>
            <a:schemeClr val="tx1"/>
          </a:solidFill>
        </p:spPr>
        <p:txBody>
          <a:bodyPr wrap="square" rtlCol="0">
            <a:spAutoFit/>
          </a:bodyPr>
          <a:lstStyle/>
          <a:p>
            <a:endParaRPr lang="en-AU" dirty="0"/>
          </a:p>
        </p:txBody>
      </p:sp>
      <p:sp>
        <p:nvSpPr>
          <p:cNvPr id="3" name="TextBox 2"/>
          <p:cNvSpPr txBox="1"/>
          <p:nvPr/>
        </p:nvSpPr>
        <p:spPr>
          <a:xfrm>
            <a:off x="4726256" y="3132759"/>
            <a:ext cx="637832" cy="369332"/>
          </a:xfrm>
          <a:prstGeom prst="rect">
            <a:avLst/>
          </a:prstGeom>
          <a:noFill/>
          <a:ln>
            <a:noFill/>
          </a:ln>
        </p:spPr>
        <p:txBody>
          <a:bodyPr wrap="square" rtlCol="0">
            <a:spAutoFit/>
          </a:bodyPr>
          <a:lstStyle/>
          <a:p>
            <a:r>
              <a:rPr lang="en-AU" dirty="0" smtClean="0">
                <a:solidFill>
                  <a:schemeClr val="bg1"/>
                </a:solidFill>
                <a:latin typeface="Times New Roman" pitchFamily="18" charset="0"/>
                <a:cs typeface="Times New Roman" pitchFamily="18" charset="0"/>
              </a:rPr>
              <a:t>  </a:t>
            </a:r>
            <a:r>
              <a:rPr lang="en-AU" sz="1600" dirty="0" smtClean="0">
                <a:solidFill>
                  <a:schemeClr val="bg1"/>
                </a:solidFill>
                <a:latin typeface="Times New Roman" pitchFamily="18" charset="0"/>
                <a:cs typeface="Times New Roman" pitchFamily="18" charset="0"/>
              </a:rPr>
              <a:t>T</a:t>
            </a:r>
            <a:endParaRPr lang="en-AU" sz="1600"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411512653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Title 1"/>
          <p:cNvSpPr>
            <a:spLocks noGrp="1"/>
          </p:cNvSpPr>
          <p:nvPr>
            <p:ph type="ctrTitle"/>
          </p:nvPr>
        </p:nvSpPr>
        <p:spPr>
          <a:xfrm>
            <a:off x="685800" y="2130425"/>
            <a:ext cx="7772400" cy="1470025"/>
          </a:xfrm>
        </p:spPr>
        <p:txBody>
          <a:bodyPr/>
          <a:lstStyle/>
          <a:p>
            <a:r>
              <a:rPr lang="en-AU" altLang="en-US" b="1" dirty="0" smtClean="0">
                <a:solidFill>
                  <a:schemeClr val="bg1"/>
                </a:solidFill>
              </a:rPr>
              <a:t>National Level</a:t>
            </a:r>
          </a:p>
        </p:txBody>
      </p:sp>
      <p:sp>
        <p:nvSpPr>
          <p:cNvPr id="3" name="Subtitle 2"/>
          <p:cNvSpPr>
            <a:spLocks noGrp="1"/>
          </p:cNvSpPr>
          <p:nvPr>
            <p:ph type="subTitle" idx="1"/>
          </p:nvPr>
        </p:nvSpPr>
        <p:spPr/>
        <p:txBody>
          <a:bodyPr/>
          <a:lstStyle/>
          <a:p>
            <a:pPr>
              <a:buFont typeface="Arial" charset="0"/>
              <a:buNone/>
              <a:defRPr/>
            </a:pPr>
            <a:endParaRPr lang="en-AU"/>
          </a:p>
        </p:txBody>
      </p:sp>
      <p:sp>
        <p:nvSpPr>
          <p:cNvPr id="4" name="Footer Placeholder 3"/>
          <p:cNvSpPr>
            <a:spLocks noGrp="1"/>
          </p:cNvSpPr>
          <p:nvPr>
            <p:ph type="ftr" sz="quarter" idx="11"/>
          </p:nvPr>
        </p:nvSpPr>
        <p:spPr/>
        <p:txBody>
          <a:bodyPr/>
          <a:lstStyle/>
          <a:p>
            <a:pPr>
              <a:defRPr/>
            </a:pPr>
            <a:r>
              <a:rPr lang="en-AU"/>
              <a:t>maureen.dollard@unisa.edu.au</a:t>
            </a:r>
          </a:p>
        </p:txBody>
      </p:sp>
    </p:spTree>
    <p:extLst>
      <p:ext uri="{BB962C8B-B14F-4D97-AF65-F5344CB8AC3E}">
        <p14:creationId xmlns:p14="http://schemas.microsoft.com/office/powerpoint/2010/main" val="6694176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5" descr="unisa.gif"/>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1773238"/>
            <a:ext cx="850900" cy="1071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TextBox 6"/>
          <p:cNvSpPr txBox="1">
            <a:spLocks noChangeArrowheads="1"/>
          </p:cNvSpPr>
          <p:nvPr/>
        </p:nvSpPr>
        <p:spPr bwMode="auto">
          <a:xfrm>
            <a:off x="1116013" y="836613"/>
            <a:ext cx="65722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AU" sz="2400" b="1">
                <a:solidFill>
                  <a:schemeClr val="bg1"/>
                </a:solidFill>
              </a:rPr>
              <a:t>Australian Workplace Barometer project</a:t>
            </a:r>
            <a:endParaRPr lang="en-AU" b="1">
              <a:solidFill>
                <a:schemeClr val="bg1"/>
              </a:solidFill>
              <a:latin typeface="Lucida Sans Unicode" pitchFamily="34" charset="0"/>
            </a:endParaRPr>
          </a:p>
        </p:txBody>
      </p:sp>
      <p:sp>
        <p:nvSpPr>
          <p:cNvPr id="28676" name="TextBox 7"/>
          <p:cNvSpPr txBox="1">
            <a:spLocks noChangeArrowheads="1"/>
          </p:cNvSpPr>
          <p:nvPr/>
        </p:nvSpPr>
        <p:spPr bwMode="auto">
          <a:xfrm>
            <a:off x="1619251" y="1628775"/>
            <a:ext cx="6625158" cy="4647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AU" dirty="0">
              <a:solidFill>
                <a:schemeClr val="bg1"/>
              </a:solidFill>
            </a:endParaRPr>
          </a:p>
          <a:p>
            <a:pPr eaLnBrk="1" hangingPunct="1"/>
            <a:r>
              <a:rPr lang="en-AU" dirty="0">
                <a:solidFill>
                  <a:schemeClr val="bg1"/>
                </a:solidFill>
              </a:rPr>
              <a:t>Maureen Dollard </a:t>
            </a:r>
          </a:p>
          <a:p>
            <a:pPr eaLnBrk="1" hangingPunct="1"/>
            <a:r>
              <a:rPr lang="en-AU" dirty="0">
                <a:solidFill>
                  <a:schemeClr val="bg1"/>
                </a:solidFill>
              </a:rPr>
              <a:t>Anthony Winefield</a:t>
            </a:r>
          </a:p>
          <a:p>
            <a:pPr eaLnBrk="1" hangingPunct="1"/>
            <a:r>
              <a:rPr lang="en-AU" sz="1400" dirty="0">
                <a:solidFill>
                  <a:schemeClr val="bg1"/>
                </a:solidFill>
              </a:rPr>
              <a:t>Work and Stress Research Group</a:t>
            </a:r>
          </a:p>
          <a:p>
            <a:pPr eaLnBrk="1" hangingPunct="1"/>
            <a:r>
              <a:rPr lang="en-AU" sz="1400" dirty="0">
                <a:solidFill>
                  <a:schemeClr val="bg1"/>
                </a:solidFill>
              </a:rPr>
              <a:t>Centre for Applied Psychological  Research, University of South Australia, Aust.</a:t>
            </a:r>
          </a:p>
          <a:p>
            <a:pPr eaLnBrk="1" hangingPunct="1"/>
            <a:endParaRPr lang="en-AU" sz="1000" dirty="0">
              <a:solidFill>
                <a:schemeClr val="bg1"/>
              </a:solidFill>
            </a:endParaRPr>
          </a:p>
          <a:p>
            <a:pPr eaLnBrk="1" hangingPunct="1"/>
            <a:r>
              <a:rPr lang="en-AU" dirty="0">
                <a:solidFill>
                  <a:schemeClr val="bg1"/>
                </a:solidFill>
              </a:rPr>
              <a:t>Tony </a:t>
            </a:r>
            <a:r>
              <a:rPr lang="en-AU" dirty="0" err="1">
                <a:solidFill>
                  <a:schemeClr val="bg1"/>
                </a:solidFill>
              </a:rPr>
              <a:t>LaMontagne</a:t>
            </a:r>
            <a:r>
              <a:rPr lang="en-AU" dirty="0">
                <a:solidFill>
                  <a:schemeClr val="bg1"/>
                </a:solidFill>
              </a:rPr>
              <a:t> </a:t>
            </a:r>
          </a:p>
          <a:p>
            <a:pPr eaLnBrk="1" hangingPunct="1"/>
            <a:r>
              <a:rPr lang="en-AU" sz="1400" dirty="0">
                <a:solidFill>
                  <a:schemeClr val="bg1"/>
                </a:solidFill>
              </a:rPr>
              <a:t>McCaughey Centre: </a:t>
            </a:r>
            <a:r>
              <a:rPr lang="en-AU" sz="1400" dirty="0" err="1">
                <a:solidFill>
                  <a:schemeClr val="bg1"/>
                </a:solidFill>
              </a:rPr>
              <a:t>VicHealth</a:t>
            </a:r>
            <a:r>
              <a:rPr lang="en-AU" sz="1400" dirty="0">
                <a:solidFill>
                  <a:schemeClr val="bg1"/>
                </a:solidFill>
              </a:rPr>
              <a:t> Centre for the Promotion of </a:t>
            </a:r>
          </a:p>
          <a:p>
            <a:pPr eaLnBrk="1" hangingPunct="1"/>
            <a:r>
              <a:rPr lang="en-AU" sz="1400" dirty="0">
                <a:solidFill>
                  <a:schemeClr val="bg1"/>
                </a:solidFill>
              </a:rPr>
              <a:t>Mental Health &amp; Community Wellbeing, School of Population Health, </a:t>
            </a:r>
          </a:p>
          <a:p>
            <a:pPr eaLnBrk="1" hangingPunct="1"/>
            <a:r>
              <a:rPr lang="en-AU" sz="1400" dirty="0">
                <a:solidFill>
                  <a:schemeClr val="bg1"/>
                </a:solidFill>
              </a:rPr>
              <a:t>University of Melbourne, Australia</a:t>
            </a:r>
          </a:p>
          <a:p>
            <a:pPr eaLnBrk="1" hangingPunct="1"/>
            <a:endParaRPr lang="en-AU" sz="1000" dirty="0">
              <a:solidFill>
                <a:schemeClr val="bg1"/>
              </a:solidFill>
            </a:endParaRPr>
          </a:p>
          <a:p>
            <a:pPr eaLnBrk="1" hangingPunct="1"/>
            <a:r>
              <a:rPr lang="en-AU" dirty="0">
                <a:solidFill>
                  <a:schemeClr val="bg1"/>
                </a:solidFill>
              </a:rPr>
              <a:t>Anne Taylor</a:t>
            </a:r>
          </a:p>
          <a:p>
            <a:pPr eaLnBrk="1" hangingPunct="1"/>
            <a:r>
              <a:rPr lang="en-AU" sz="1400" dirty="0">
                <a:solidFill>
                  <a:schemeClr val="bg1"/>
                </a:solidFill>
              </a:rPr>
              <a:t>SA Health, Australia</a:t>
            </a:r>
          </a:p>
          <a:p>
            <a:pPr eaLnBrk="1" hangingPunct="1"/>
            <a:endParaRPr lang="en-AU" sz="1000" dirty="0">
              <a:solidFill>
                <a:schemeClr val="bg1"/>
              </a:solidFill>
            </a:endParaRPr>
          </a:p>
          <a:p>
            <a:pPr eaLnBrk="1" hangingPunct="1"/>
            <a:r>
              <a:rPr lang="en-AU" dirty="0">
                <a:solidFill>
                  <a:schemeClr val="bg1"/>
                </a:solidFill>
              </a:rPr>
              <a:t>Arnold Bakker</a:t>
            </a:r>
          </a:p>
          <a:p>
            <a:pPr eaLnBrk="1" hangingPunct="1"/>
            <a:r>
              <a:rPr lang="en-AU" sz="1400" dirty="0">
                <a:solidFill>
                  <a:schemeClr val="bg1"/>
                </a:solidFill>
              </a:rPr>
              <a:t>Erasmus University Rotterdam, The Netherlands</a:t>
            </a:r>
          </a:p>
          <a:p>
            <a:pPr eaLnBrk="1" hangingPunct="1"/>
            <a:endParaRPr lang="en-AU" sz="1000" dirty="0">
              <a:solidFill>
                <a:schemeClr val="bg1"/>
              </a:solidFill>
            </a:endParaRPr>
          </a:p>
          <a:p>
            <a:pPr eaLnBrk="1" hangingPunct="1"/>
            <a:r>
              <a:rPr lang="en-AU" dirty="0">
                <a:solidFill>
                  <a:schemeClr val="bg1"/>
                </a:solidFill>
              </a:rPr>
              <a:t>Cameron Mustard &amp; Peter Smith</a:t>
            </a:r>
          </a:p>
          <a:p>
            <a:pPr eaLnBrk="1" hangingPunct="1"/>
            <a:r>
              <a:rPr lang="en-AU" sz="1400" dirty="0">
                <a:solidFill>
                  <a:schemeClr val="bg1"/>
                </a:solidFill>
              </a:rPr>
              <a:t>Institute for Work and Health, Toronto</a:t>
            </a:r>
          </a:p>
          <a:p>
            <a:pPr eaLnBrk="1" hangingPunct="1"/>
            <a:r>
              <a:rPr lang="en-AU" dirty="0"/>
              <a:t> </a:t>
            </a:r>
          </a:p>
        </p:txBody>
      </p:sp>
      <p:sp>
        <p:nvSpPr>
          <p:cNvPr id="28677" name="Text Box 7"/>
          <p:cNvSpPr txBox="1">
            <a:spLocks noChangeArrowheads="1"/>
          </p:cNvSpPr>
          <p:nvPr/>
        </p:nvSpPr>
        <p:spPr bwMode="auto">
          <a:xfrm>
            <a:off x="0" y="6246813"/>
            <a:ext cx="8893175" cy="58477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AU" sz="1600" dirty="0">
                <a:solidFill>
                  <a:schemeClr val="bg1"/>
                </a:solidFill>
              </a:rPr>
              <a:t>ARC Discovery Grant </a:t>
            </a:r>
            <a:r>
              <a:rPr lang="en-AU" sz="1600" b="1" dirty="0" smtClean="0">
                <a:solidFill>
                  <a:schemeClr val="bg1"/>
                </a:solidFill>
              </a:rPr>
              <a:t>DP0879007, ARC Linkage Grant, </a:t>
            </a:r>
            <a:r>
              <a:rPr lang="en-AU" sz="1600" b="1" dirty="0" err="1" smtClean="0">
                <a:solidFill>
                  <a:schemeClr val="bg1"/>
                </a:solidFill>
              </a:rPr>
              <a:t>SafeWork</a:t>
            </a:r>
            <a:r>
              <a:rPr lang="en-AU" sz="1600" b="1" dirty="0" smtClean="0">
                <a:solidFill>
                  <a:schemeClr val="bg1"/>
                </a:solidFill>
              </a:rPr>
              <a:t> SA, and </a:t>
            </a:r>
            <a:r>
              <a:rPr lang="en-AU" sz="1600" b="1" dirty="0" err="1" smtClean="0">
                <a:solidFill>
                  <a:schemeClr val="bg1"/>
                </a:solidFill>
              </a:rPr>
              <a:t>SafeWork</a:t>
            </a:r>
            <a:r>
              <a:rPr lang="en-AU" sz="1600" b="1" dirty="0" smtClean="0">
                <a:solidFill>
                  <a:schemeClr val="bg1"/>
                </a:solidFill>
              </a:rPr>
              <a:t> Australia</a:t>
            </a:r>
            <a:endParaRPr lang="en-AU" dirty="0">
              <a:solidFill>
                <a:schemeClr val="bg1"/>
              </a:solidFill>
            </a:endParaRPr>
          </a:p>
        </p:txBody>
      </p:sp>
      <p:sp>
        <p:nvSpPr>
          <p:cNvPr id="2" name="Footer Placeholder 1"/>
          <p:cNvSpPr>
            <a:spLocks noGrp="1"/>
          </p:cNvSpPr>
          <p:nvPr>
            <p:ph type="ftr" sz="quarter" idx="11"/>
          </p:nvPr>
        </p:nvSpPr>
        <p:spPr/>
        <p:txBody>
          <a:bodyPr/>
          <a:lstStyle/>
          <a:p>
            <a:pPr>
              <a:defRPr/>
            </a:pPr>
            <a:r>
              <a:rPr lang="en-AU" dirty="0" smtClean="0"/>
              <a:t>maureen.dollard@unisa.edu.au</a:t>
            </a:r>
            <a:endParaRPr lang="en-AU"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00063" y="571500"/>
            <a:ext cx="8215312" cy="5293757"/>
          </a:xfrm>
          <a:prstGeom prst="rect">
            <a:avLst/>
          </a:prstGeom>
        </p:spPr>
        <p:txBody>
          <a:bodyPr>
            <a:spAutoFit/>
          </a:bodyPr>
          <a:lstStyle/>
          <a:p>
            <a:pPr marL="355600" indent="-355600" algn="ctr"/>
            <a:r>
              <a:rPr lang="en-AU" sz="2000" b="1" dirty="0">
                <a:solidFill>
                  <a:srgbClr val="0070C0"/>
                </a:solidFill>
                <a:cs typeface="Times New Roman" pitchFamily="18" charset="0"/>
              </a:rPr>
              <a:t>AUSTRALIAN WORKPACE BAROMETER</a:t>
            </a:r>
          </a:p>
          <a:p>
            <a:pPr marL="355600" indent="-355600" algn="ctr"/>
            <a:endParaRPr lang="en-AU" sz="2000" b="1" dirty="0">
              <a:solidFill>
                <a:srgbClr val="0070C0"/>
              </a:solidFill>
              <a:cs typeface="Times New Roman" pitchFamily="18" charset="0"/>
            </a:endParaRPr>
          </a:p>
          <a:p>
            <a:pPr marL="355600" indent="-355600"/>
            <a:endParaRPr lang="en-AU" dirty="0">
              <a:solidFill>
                <a:schemeClr val="bg1"/>
              </a:solidFill>
              <a:cs typeface="Times New Roman" pitchFamily="18" charset="0"/>
            </a:endParaRPr>
          </a:p>
          <a:p>
            <a:pPr marL="355600" indent="-355600">
              <a:buFontTx/>
              <a:buChar char="•"/>
            </a:pPr>
            <a:r>
              <a:rPr lang="en-AU" sz="2000" dirty="0">
                <a:solidFill>
                  <a:schemeClr val="bg1"/>
                </a:solidFill>
                <a:cs typeface="Times New Roman" pitchFamily="18" charset="0"/>
              </a:rPr>
              <a:t>Launched </a:t>
            </a:r>
            <a:r>
              <a:rPr lang="en-AU" sz="2000" dirty="0" smtClean="0">
                <a:solidFill>
                  <a:schemeClr val="bg1"/>
                </a:solidFill>
                <a:cs typeface="Times New Roman" pitchFamily="18" charset="0"/>
              </a:rPr>
              <a:t>February </a:t>
            </a:r>
            <a:r>
              <a:rPr lang="en-AU" sz="2000" dirty="0">
                <a:solidFill>
                  <a:schemeClr val="bg1"/>
                </a:solidFill>
                <a:cs typeface="Times New Roman" pitchFamily="18" charset="0"/>
              </a:rPr>
              <a:t>2009</a:t>
            </a:r>
          </a:p>
          <a:p>
            <a:pPr marL="355600" indent="-355600">
              <a:buFontTx/>
              <a:buChar char="•"/>
            </a:pPr>
            <a:endParaRPr lang="en-AU" sz="2000" dirty="0">
              <a:solidFill>
                <a:schemeClr val="bg1"/>
              </a:solidFill>
              <a:cs typeface="Times New Roman" pitchFamily="18" charset="0"/>
            </a:endParaRPr>
          </a:p>
          <a:p>
            <a:pPr marL="355600" indent="-355600">
              <a:buFontTx/>
              <a:buChar char="•"/>
            </a:pPr>
            <a:endParaRPr lang="en-AU" sz="2000" dirty="0">
              <a:solidFill>
                <a:schemeClr val="bg1"/>
              </a:solidFill>
              <a:cs typeface="Times New Roman" pitchFamily="18" charset="0"/>
            </a:endParaRPr>
          </a:p>
          <a:p>
            <a:pPr marL="355600" indent="-355600">
              <a:buFontTx/>
              <a:buChar char="•"/>
            </a:pPr>
            <a:r>
              <a:rPr lang="en-AU" sz="2000" dirty="0">
                <a:solidFill>
                  <a:schemeClr val="bg1"/>
                </a:solidFill>
                <a:cs typeface="Times New Roman" pitchFamily="18" charset="0"/>
              </a:rPr>
              <a:t>World-class national survey aimed to identify psychosocial factors that impact on people’s wellbeing and effectiveness at </a:t>
            </a:r>
            <a:r>
              <a:rPr lang="en-AU" sz="2000" dirty="0" smtClean="0">
                <a:solidFill>
                  <a:schemeClr val="bg1"/>
                </a:solidFill>
                <a:cs typeface="Times New Roman" pitchFamily="18" charset="0"/>
              </a:rPr>
              <a:t>work-identify at risk groups</a:t>
            </a:r>
          </a:p>
          <a:p>
            <a:pPr marL="355600" indent="-355600">
              <a:buFontTx/>
              <a:buChar char="•"/>
            </a:pPr>
            <a:endParaRPr lang="en-AU" sz="2000" dirty="0">
              <a:solidFill>
                <a:schemeClr val="bg1"/>
              </a:solidFill>
              <a:cs typeface="Times New Roman" pitchFamily="18" charset="0"/>
            </a:endParaRPr>
          </a:p>
          <a:p>
            <a:pPr marL="444500" indent="-444500" algn="just">
              <a:buFontTx/>
              <a:buChar char="•"/>
            </a:pPr>
            <a:r>
              <a:rPr lang="en-GB" sz="2000" dirty="0" smtClean="0">
                <a:solidFill>
                  <a:schemeClr val="bg1"/>
                </a:solidFill>
                <a:cs typeface="Times New Roman" pitchFamily="18" charset="0"/>
              </a:rPr>
              <a:t>To </a:t>
            </a:r>
            <a:r>
              <a:rPr lang="en-GB" sz="2000" dirty="0">
                <a:solidFill>
                  <a:schemeClr val="bg1"/>
                </a:solidFill>
                <a:cs typeface="Times New Roman" pitchFamily="18" charset="0"/>
              </a:rPr>
              <a:t>conduct the first longitudinal general population-based test of the PSC model of work stress and job engagement </a:t>
            </a:r>
          </a:p>
          <a:p>
            <a:pPr marL="355600" indent="-355600">
              <a:buFontTx/>
              <a:buChar char="•"/>
            </a:pPr>
            <a:endParaRPr lang="en-AU" sz="2000" dirty="0">
              <a:solidFill>
                <a:schemeClr val="bg1"/>
              </a:solidFill>
              <a:cs typeface="Times New Roman" pitchFamily="18" charset="0"/>
            </a:endParaRPr>
          </a:p>
          <a:p>
            <a:pPr marL="355600" indent="-355600">
              <a:buFontTx/>
              <a:buChar char="•"/>
            </a:pPr>
            <a:endParaRPr lang="en-AU" sz="2000" dirty="0">
              <a:solidFill>
                <a:schemeClr val="bg1"/>
              </a:solidFill>
              <a:cs typeface="Times New Roman" pitchFamily="18" charset="0"/>
            </a:endParaRPr>
          </a:p>
          <a:p>
            <a:pPr marL="355600" indent="-355600">
              <a:buFontTx/>
              <a:buChar char="•"/>
            </a:pPr>
            <a:r>
              <a:rPr lang="en-AU" sz="2000" dirty="0">
                <a:solidFill>
                  <a:schemeClr val="bg1"/>
                </a:solidFill>
                <a:cs typeface="Times New Roman" pitchFamily="18" charset="0"/>
              </a:rPr>
              <a:t>Data collected from all sectors (private, government, non-government organisations) and professions in the Australian workforce</a:t>
            </a:r>
          </a:p>
        </p:txBody>
      </p:sp>
    </p:spTree>
    <p:extLst>
      <p:ext uri="{BB962C8B-B14F-4D97-AF65-F5344CB8AC3E}">
        <p14:creationId xmlns:p14="http://schemas.microsoft.com/office/powerpoint/2010/main" val="280941997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defRPr/>
            </a:pPr>
            <a:r>
              <a:rPr lang="en-AU" dirty="0" smtClean="0"/>
              <a:t>Presentations and publications</a:t>
            </a:r>
          </a:p>
          <a:p>
            <a:pPr>
              <a:defRPr/>
            </a:pPr>
            <a:r>
              <a:rPr lang="en-AU" dirty="0" smtClean="0"/>
              <a:t>AWB book</a:t>
            </a:r>
          </a:p>
          <a:p>
            <a:pPr>
              <a:defRPr/>
            </a:pPr>
            <a:r>
              <a:rPr lang="en-AU" dirty="0" smtClean="0"/>
              <a:t>Safe Work Australia report</a:t>
            </a:r>
          </a:p>
          <a:p>
            <a:pPr>
              <a:defRPr/>
            </a:pPr>
            <a:r>
              <a:rPr lang="en-AU" dirty="0" smtClean="0"/>
              <a:t>Reports &amp; enquiries</a:t>
            </a:r>
          </a:p>
          <a:p>
            <a:pPr>
              <a:defRPr/>
            </a:pPr>
            <a:endParaRPr lang="en-AU" dirty="0"/>
          </a:p>
        </p:txBody>
      </p:sp>
      <p:sp>
        <p:nvSpPr>
          <p:cNvPr id="3" name="Title 2"/>
          <p:cNvSpPr>
            <a:spLocks noGrp="1"/>
          </p:cNvSpPr>
          <p:nvPr>
            <p:ph type="title"/>
          </p:nvPr>
        </p:nvSpPr>
        <p:spPr/>
        <p:txBody>
          <a:bodyPr/>
          <a:lstStyle/>
          <a:p>
            <a:pPr>
              <a:defRPr/>
            </a:pPr>
            <a:r>
              <a:rPr lang="en-AU" dirty="0" err="1" smtClean="0"/>
              <a:t>PuBlications</a:t>
            </a:r>
            <a:endParaRPr lang="en-AU" dirty="0"/>
          </a:p>
        </p:txBody>
      </p:sp>
      <p:pic>
        <p:nvPicPr>
          <p:cNvPr id="171012"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19700" y="2036763"/>
            <a:ext cx="3165475" cy="451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1013"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42988" y="3213100"/>
            <a:ext cx="2401887" cy="334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94277429"/>
      </p:ext>
    </p:extLst>
  </p:cSld>
  <p:clrMapOvr>
    <a:masterClrMapping/>
  </p:clrMapOvr>
  <p:transition spd="med">
    <p:fade thruBlk="1"/>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Title 1"/>
          <p:cNvSpPr>
            <a:spLocks noGrp="1"/>
          </p:cNvSpPr>
          <p:nvPr>
            <p:ph type="title"/>
          </p:nvPr>
        </p:nvSpPr>
        <p:spPr/>
        <p:txBody>
          <a:bodyPr/>
          <a:lstStyle/>
          <a:p>
            <a:pPr eaLnBrk="1" hangingPunct="1"/>
            <a:r>
              <a:rPr lang="en-AU" altLang="en-US" dirty="0" smtClean="0"/>
              <a:t>Australian Workplace Barometer</a:t>
            </a:r>
          </a:p>
        </p:txBody>
      </p:sp>
      <p:sp>
        <p:nvSpPr>
          <p:cNvPr id="169987" name="Content Placeholder 2"/>
          <p:cNvSpPr>
            <a:spLocks noGrp="1"/>
          </p:cNvSpPr>
          <p:nvPr>
            <p:ph idx="1"/>
          </p:nvPr>
        </p:nvSpPr>
        <p:spPr/>
        <p:txBody>
          <a:bodyPr/>
          <a:lstStyle/>
          <a:p>
            <a:pPr eaLnBrk="1" hangingPunct="1"/>
            <a:r>
              <a:rPr lang="en-AU" altLang="en-US" dirty="0" smtClean="0"/>
              <a:t>National surveillance project funded by Australian Research Council, Safe Work Australia and </a:t>
            </a:r>
            <a:r>
              <a:rPr lang="en-AU" altLang="en-US" dirty="0" err="1" smtClean="0"/>
              <a:t>SafeWork</a:t>
            </a:r>
            <a:r>
              <a:rPr lang="en-AU" altLang="en-US" dirty="0" smtClean="0"/>
              <a:t> SA</a:t>
            </a:r>
          </a:p>
          <a:p>
            <a:pPr eaLnBrk="1" hangingPunct="1"/>
            <a:r>
              <a:rPr lang="en-AU" altLang="en-US" dirty="0" smtClean="0"/>
              <a:t>Now across all Australian states and territories</a:t>
            </a:r>
          </a:p>
          <a:p>
            <a:r>
              <a:rPr lang="en-AU" dirty="0"/>
              <a:t>Population based study</a:t>
            </a:r>
          </a:p>
          <a:p>
            <a:r>
              <a:rPr lang="en-GB" dirty="0" smtClean="0"/>
              <a:t>Over 10000 </a:t>
            </a:r>
            <a:r>
              <a:rPr lang="en-GB" dirty="0"/>
              <a:t>Computer assisted telephone interviews</a:t>
            </a:r>
            <a:endParaRPr lang="en-AU" dirty="0"/>
          </a:p>
          <a:p>
            <a:pPr eaLnBrk="1" hangingPunct="1"/>
            <a:endParaRPr lang="en-AU" altLang="en-US" dirty="0" smtClean="0"/>
          </a:p>
          <a:p>
            <a:pPr eaLnBrk="1" hangingPunct="1"/>
            <a:endParaRPr lang="en-AU" altLang="en-US" dirty="0" smtClean="0"/>
          </a:p>
          <a:p>
            <a:pPr eaLnBrk="1" hangingPunct="1"/>
            <a:endParaRPr lang="en-AU" altLang="en-US" dirty="0" smtClean="0"/>
          </a:p>
          <a:p>
            <a:pPr eaLnBrk="1" hangingPunct="1"/>
            <a:endParaRPr lang="en-AU" altLang="en-US" dirty="0" smtClean="0"/>
          </a:p>
          <a:p>
            <a:pPr eaLnBrk="1" hangingPunct="1"/>
            <a:r>
              <a:rPr lang="en-AU" altLang="en-US" sz="1200" dirty="0" smtClean="0"/>
              <a:t>http://www.safeworkaustralia.gov.au/sites/swa/about/publications/pages/the-australian-workplace-barometer-report</a:t>
            </a:r>
          </a:p>
          <a:p>
            <a:pPr eaLnBrk="1" hangingPunct="1"/>
            <a:endParaRPr lang="en-AU" altLang="en-US" sz="1200" dirty="0" smtClean="0"/>
          </a:p>
          <a:p>
            <a:pPr eaLnBrk="1" hangingPunct="1"/>
            <a:r>
              <a:rPr lang="en-AU" altLang="en-US" sz="1200" dirty="0" smtClean="0"/>
              <a:t>Dollard, M.F. &amp; Bailey, T. S. (</a:t>
            </a:r>
            <a:r>
              <a:rPr lang="en-AU" altLang="en-US" sz="1200" dirty="0" err="1" smtClean="0"/>
              <a:t>Eds</a:t>
            </a:r>
            <a:r>
              <a:rPr lang="en-AU" altLang="en-US" sz="1200" dirty="0" smtClean="0"/>
              <a:t>)., (2014). </a:t>
            </a:r>
            <a:r>
              <a:rPr lang="en-AU" altLang="en-US" sz="1200" i="1" dirty="0" smtClean="0"/>
              <a:t>Australian Workplace Barometer: Psychosocial Safety Climate and working conditions in Australia</a:t>
            </a:r>
            <a:r>
              <a:rPr lang="en-AU" altLang="en-US" sz="1200" dirty="0" smtClean="0"/>
              <a:t>, Samford Valley QLD; Australian Academic Press </a:t>
            </a:r>
            <a:endParaRPr lang="en-AU" altLang="en-US" sz="1200" b="1" dirty="0" smtClean="0"/>
          </a:p>
          <a:p>
            <a:pPr eaLnBrk="1" hangingPunct="1"/>
            <a:endParaRPr lang="en-AU" altLang="en-US" dirty="0" smtClean="0"/>
          </a:p>
        </p:txBody>
      </p:sp>
      <p:sp>
        <p:nvSpPr>
          <p:cNvPr id="169988"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AU" altLang="en-US" sz="1200" smtClean="0">
                <a:solidFill>
                  <a:srgbClr val="898989"/>
                </a:solidFill>
                <a:latin typeface="Tahoma" panose="020B0604030504040204" pitchFamily="34" charset="0"/>
                <a:cs typeface="Arial" panose="020B0604020202020204" pitchFamily="34" charset="0"/>
              </a:rPr>
              <a:t>maureen.dollard@unisa.edu.au ©</a:t>
            </a:r>
          </a:p>
        </p:txBody>
      </p:sp>
      <p:pic>
        <p:nvPicPr>
          <p:cNvPr id="4" name="Picture 3"/>
          <p:cNvPicPr>
            <a:picLocks noChangeAspect="1"/>
          </p:cNvPicPr>
          <p:nvPr/>
        </p:nvPicPr>
        <p:blipFill>
          <a:blip r:embed="rId2"/>
          <a:stretch>
            <a:fillRect/>
          </a:stretch>
        </p:blipFill>
        <p:spPr>
          <a:xfrm>
            <a:off x="1043608" y="5219305"/>
            <a:ext cx="6696744" cy="1813715"/>
          </a:xfrm>
          <a:prstGeom prst="rect">
            <a:avLst/>
          </a:prstGeom>
        </p:spPr>
      </p:pic>
    </p:spTree>
    <p:extLst>
      <p:ext uri="{BB962C8B-B14F-4D97-AF65-F5344CB8AC3E}">
        <p14:creationId xmlns:p14="http://schemas.microsoft.com/office/powerpoint/2010/main" val="138151054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519113" y="115888"/>
            <a:ext cx="8229600" cy="11430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r>
              <a:rPr lang="en-AU" dirty="0" smtClean="0">
                <a:solidFill>
                  <a:schemeClr val="tx1"/>
                </a:solidFill>
              </a:rPr>
              <a:t>Depression costs</a:t>
            </a:r>
          </a:p>
        </p:txBody>
      </p:sp>
      <p:pic>
        <p:nvPicPr>
          <p:cNvPr id="172035"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4213" y="1316038"/>
            <a:ext cx="7739062" cy="5160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2036" name="TextBox 3"/>
          <p:cNvSpPr txBox="1">
            <a:spLocks noChangeArrowheads="1"/>
          </p:cNvSpPr>
          <p:nvPr/>
        </p:nvSpPr>
        <p:spPr bwMode="auto">
          <a:xfrm>
            <a:off x="7092950" y="6021388"/>
            <a:ext cx="20510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a:spcBef>
                <a:spcPct val="0"/>
              </a:spcBef>
              <a:spcAft>
                <a:spcPct val="0"/>
              </a:spcAft>
              <a:buClrTx/>
              <a:buSzTx/>
              <a:buFontTx/>
              <a:buNone/>
            </a:pPr>
            <a:r>
              <a:rPr lang="en-AU" altLang="en-US" sz="1800" smtClean="0">
                <a:solidFill>
                  <a:prstClr val="white"/>
                </a:solidFill>
                <a:cs typeface="Arial" panose="020B0604020202020204" pitchFamily="34" charset="0"/>
              </a:rPr>
              <a:t>Wes McTernan</a:t>
            </a:r>
          </a:p>
        </p:txBody>
      </p:sp>
    </p:spTree>
    <p:extLst>
      <p:ext uri="{BB962C8B-B14F-4D97-AF65-F5344CB8AC3E}">
        <p14:creationId xmlns:p14="http://schemas.microsoft.com/office/powerpoint/2010/main" val="69656826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defRPr/>
            </a:pPr>
            <a:r>
              <a:rPr lang="en-AU" dirty="0" smtClean="0">
                <a:solidFill>
                  <a:schemeClr val="bg1"/>
                </a:solidFill>
              </a:rPr>
              <a:t>Depression and costs to employer</a:t>
            </a:r>
            <a:endParaRPr lang="en-AU" dirty="0">
              <a:solidFill>
                <a:schemeClr val="bg1"/>
              </a:solidFill>
            </a:endParaRPr>
          </a:p>
        </p:txBody>
      </p:sp>
      <p:sp>
        <p:nvSpPr>
          <p:cNvPr id="39939" name="Content Placeholder 2"/>
          <p:cNvSpPr>
            <a:spLocks noGrp="1"/>
          </p:cNvSpPr>
          <p:nvPr>
            <p:ph idx="1"/>
          </p:nvPr>
        </p:nvSpPr>
        <p:spPr>
          <a:xfrm>
            <a:off x="457200" y="1340768"/>
            <a:ext cx="8229600" cy="4785395"/>
          </a:xfrm>
        </p:spPr>
        <p:txBody>
          <a:bodyPr/>
          <a:lstStyle/>
          <a:p>
            <a:pPr>
              <a:buFontTx/>
              <a:buChar char="-"/>
              <a:defRPr/>
            </a:pPr>
            <a:r>
              <a:rPr lang="en-AU" sz="2800" dirty="0" smtClean="0">
                <a:solidFill>
                  <a:schemeClr val="bg1"/>
                </a:solidFill>
              </a:rPr>
              <a:t>Majority of the financial burden is caused by mild depression.</a:t>
            </a:r>
          </a:p>
          <a:p>
            <a:pPr>
              <a:buFontTx/>
              <a:buChar char="-"/>
              <a:defRPr/>
            </a:pPr>
            <a:r>
              <a:rPr lang="en-AU" sz="2800" dirty="0" smtClean="0">
                <a:solidFill>
                  <a:schemeClr val="bg1"/>
                </a:solidFill>
              </a:rPr>
              <a:t>People with mild depression take 2 X as many sick days as people without depression.  </a:t>
            </a:r>
          </a:p>
          <a:p>
            <a:pPr>
              <a:buFontTx/>
              <a:buChar char="-"/>
              <a:defRPr/>
            </a:pPr>
            <a:r>
              <a:rPr lang="en-AU" sz="2800" dirty="0" smtClean="0">
                <a:solidFill>
                  <a:schemeClr val="bg1"/>
                </a:solidFill>
              </a:rPr>
              <a:t>People with severe depression take 5 X as many sick days.</a:t>
            </a:r>
          </a:p>
          <a:p>
            <a:pPr>
              <a:buFontTx/>
              <a:buChar char="-"/>
              <a:defRPr/>
            </a:pPr>
            <a:r>
              <a:rPr lang="en-AU" sz="2800" dirty="0" smtClean="0">
                <a:solidFill>
                  <a:schemeClr val="bg1"/>
                </a:solidFill>
              </a:rPr>
              <a:t>Nearly 9% of the burden caused by two work factors-job strain, bullying</a:t>
            </a:r>
          </a:p>
          <a:p>
            <a:pPr>
              <a:buFontTx/>
              <a:buChar char="-"/>
              <a:defRPr/>
            </a:pPr>
            <a:endParaRPr lang="en-AU" dirty="0" smtClean="0"/>
          </a:p>
          <a:p>
            <a:pPr>
              <a:buFontTx/>
              <a:buChar char="-"/>
              <a:defRPr/>
            </a:pPr>
            <a:endParaRPr lang="en-AU" dirty="0" smtClean="0"/>
          </a:p>
          <a:p>
            <a:pPr marL="0" indent="0">
              <a:buFont typeface="Arial" charset="0"/>
              <a:buNone/>
              <a:defRPr/>
            </a:pPr>
            <a:endParaRPr lang="en-AU" dirty="0" smtClean="0"/>
          </a:p>
          <a:p>
            <a:pPr>
              <a:buFont typeface="Arial" charset="0"/>
              <a:buNone/>
              <a:defRPr/>
            </a:pPr>
            <a:endParaRPr lang="en-AU" dirty="0" smtClean="0"/>
          </a:p>
        </p:txBody>
      </p:sp>
      <p:sp>
        <p:nvSpPr>
          <p:cNvPr id="3" name="Footer Placeholder 2"/>
          <p:cNvSpPr>
            <a:spLocks noGrp="1"/>
          </p:cNvSpPr>
          <p:nvPr>
            <p:ph type="ftr" sz="quarter" idx="11"/>
          </p:nvPr>
        </p:nvSpPr>
        <p:spPr/>
        <p:txBody>
          <a:bodyPr/>
          <a:lstStyle/>
          <a:p>
            <a:pPr>
              <a:defRPr/>
            </a:pPr>
            <a:r>
              <a:rPr lang="en-AU" smtClean="0"/>
              <a:t>maureen.dollard@unisa.edu.au</a:t>
            </a:r>
            <a:endParaRPr lang="en-AU"/>
          </a:p>
        </p:txBody>
      </p:sp>
    </p:spTree>
    <p:extLst>
      <p:ext uri="{BB962C8B-B14F-4D97-AF65-F5344CB8AC3E}">
        <p14:creationId xmlns:p14="http://schemas.microsoft.com/office/powerpoint/2010/main" val="20151788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8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7163" y="620713"/>
            <a:ext cx="882967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084" name="TextBox 3"/>
          <p:cNvSpPr txBox="1">
            <a:spLocks noChangeArrowheads="1"/>
          </p:cNvSpPr>
          <p:nvPr/>
        </p:nvSpPr>
        <p:spPr bwMode="auto">
          <a:xfrm>
            <a:off x="1403648" y="2708920"/>
            <a:ext cx="5903913"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hangingPunct="0">
              <a:spcBef>
                <a:spcPct val="0"/>
              </a:spcBef>
              <a:buFontTx/>
              <a:buNone/>
            </a:pPr>
            <a:r>
              <a:rPr lang="en-AU" altLang="en-US" sz="1800" b="1" dirty="0" smtClean="0">
                <a:latin typeface="Trebuchet MS" panose="020B0603020202020204" pitchFamily="34" charset="0"/>
                <a:cs typeface="Arial" panose="020B0604020202020204" pitchFamily="34" charset="0"/>
              </a:rPr>
              <a:t>PSC-12 Standards; PSC range 12 – 60</a:t>
            </a:r>
          </a:p>
          <a:p>
            <a:pPr eaLnBrk="0" hangingPunct="0">
              <a:spcBef>
                <a:spcPct val="0"/>
              </a:spcBef>
              <a:buFontTx/>
              <a:buNone/>
            </a:pPr>
            <a:endParaRPr lang="en-AU" altLang="en-US" sz="1800" dirty="0" smtClean="0">
              <a:solidFill>
                <a:prstClr val="black"/>
              </a:solidFill>
              <a:latin typeface="Trebuchet MS" panose="020B0603020202020204" pitchFamily="34" charset="0"/>
              <a:cs typeface="Arial" panose="020B0604020202020204" pitchFamily="34" charset="0"/>
            </a:endParaRPr>
          </a:p>
          <a:p>
            <a:pPr eaLnBrk="0" hangingPunct="0">
              <a:spcBef>
                <a:spcPct val="0"/>
              </a:spcBef>
              <a:buFontTx/>
              <a:buNone/>
            </a:pPr>
            <a:r>
              <a:rPr lang="en-AU" altLang="en-US" sz="1800" dirty="0" smtClean="0">
                <a:solidFill>
                  <a:prstClr val="black"/>
                </a:solidFill>
                <a:latin typeface="Trebuchet MS" panose="020B0603020202020204" pitchFamily="34" charset="0"/>
                <a:cs typeface="Arial" panose="020B0604020202020204" pitchFamily="34" charset="0"/>
              </a:rPr>
              <a:t>PSC 41 or above…Low </a:t>
            </a:r>
            <a:r>
              <a:rPr lang="en-AU" altLang="en-US" sz="1800" dirty="0">
                <a:solidFill>
                  <a:prstClr val="black"/>
                </a:solidFill>
                <a:latin typeface="Trebuchet MS" panose="020B0603020202020204" pitchFamily="34" charset="0"/>
                <a:cs typeface="Arial" panose="020B0604020202020204" pitchFamily="34" charset="0"/>
              </a:rPr>
              <a:t>risk </a:t>
            </a:r>
            <a:endParaRPr lang="en-AU" altLang="en-US" sz="1800" dirty="0" smtClean="0">
              <a:solidFill>
                <a:prstClr val="black"/>
              </a:solidFill>
              <a:latin typeface="Trebuchet MS" panose="020B0603020202020204" pitchFamily="34" charset="0"/>
              <a:cs typeface="Arial" panose="020B0604020202020204" pitchFamily="34" charset="0"/>
            </a:endParaRPr>
          </a:p>
          <a:p>
            <a:pPr eaLnBrk="0" hangingPunct="0">
              <a:spcBef>
                <a:spcPct val="0"/>
              </a:spcBef>
              <a:buFontTx/>
              <a:buNone/>
            </a:pPr>
            <a:endParaRPr lang="en-AU" altLang="en-US" sz="1800" dirty="0" smtClean="0">
              <a:solidFill>
                <a:prstClr val="black"/>
              </a:solidFill>
              <a:latin typeface="Trebuchet MS" panose="020B0603020202020204" pitchFamily="34" charset="0"/>
              <a:cs typeface="Arial" panose="020B0604020202020204" pitchFamily="34" charset="0"/>
            </a:endParaRPr>
          </a:p>
          <a:p>
            <a:pPr eaLnBrk="0" hangingPunct="0">
              <a:spcBef>
                <a:spcPct val="0"/>
              </a:spcBef>
              <a:buFontTx/>
              <a:buNone/>
            </a:pPr>
            <a:r>
              <a:rPr lang="en-AU" altLang="en-US" sz="1800" dirty="0" smtClean="0">
                <a:solidFill>
                  <a:prstClr val="black"/>
                </a:solidFill>
                <a:latin typeface="Trebuchet MS" panose="020B0603020202020204" pitchFamily="34" charset="0"/>
                <a:cs typeface="Arial" panose="020B0604020202020204" pitchFamily="34" charset="0"/>
              </a:rPr>
              <a:t>PSC 37 or below.. High </a:t>
            </a:r>
            <a:r>
              <a:rPr lang="en-AU" altLang="en-US" sz="1800" dirty="0">
                <a:solidFill>
                  <a:prstClr val="black"/>
                </a:solidFill>
                <a:latin typeface="Trebuchet MS" panose="020B0603020202020204" pitchFamily="34" charset="0"/>
                <a:cs typeface="Arial" panose="020B0604020202020204" pitchFamily="34" charset="0"/>
              </a:rPr>
              <a:t>risk  </a:t>
            </a:r>
            <a:r>
              <a:rPr lang="en-AU" altLang="en-US" sz="1800" dirty="0" smtClean="0">
                <a:solidFill>
                  <a:prstClr val="black"/>
                </a:solidFill>
                <a:latin typeface="Trebuchet MS" panose="020B0603020202020204" pitchFamily="34" charset="0"/>
                <a:cs typeface="Arial" panose="020B0604020202020204" pitchFamily="34" charset="0"/>
              </a:rPr>
              <a:t>(35% of respondents)</a:t>
            </a:r>
          </a:p>
        </p:txBody>
      </p:sp>
      <p:pic>
        <p:nvPicPr>
          <p:cNvPr id="17408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91225" y="0"/>
            <a:ext cx="314642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4151067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3504382864"/>
              </p:ext>
            </p:extLst>
          </p:nvPr>
        </p:nvGraphicFramePr>
        <p:xfrm>
          <a:off x="457200" y="260648"/>
          <a:ext cx="8229600" cy="5865515"/>
        </p:xfrm>
        <a:graphic>
          <a:graphicData uri="http://schemas.openxmlformats.org/drawingml/2006/chart">
            <c:chart xmlns:c="http://schemas.openxmlformats.org/drawingml/2006/chart" xmlns:r="http://schemas.openxmlformats.org/officeDocument/2006/relationships" r:id="rId2"/>
          </a:graphicData>
        </a:graphic>
      </p:graphicFrame>
      <p:sp>
        <p:nvSpPr>
          <p:cNvPr id="4" name="Footer Placeholder 3"/>
          <p:cNvSpPr>
            <a:spLocks noGrp="1"/>
          </p:cNvSpPr>
          <p:nvPr>
            <p:ph type="ftr" sz="quarter" idx="11"/>
          </p:nvPr>
        </p:nvSpPr>
        <p:spPr/>
        <p:txBody>
          <a:bodyPr/>
          <a:lstStyle/>
          <a:p>
            <a:pPr>
              <a:defRPr/>
            </a:pPr>
            <a:r>
              <a:rPr lang="en-AU" smtClean="0"/>
              <a:t>maureen.dollard@unisa.edu.au</a:t>
            </a:r>
            <a:endParaRPr lang="en-AU"/>
          </a:p>
        </p:txBody>
      </p:sp>
      <p:cxnSp>
        <p:nvCxnSpPr>
          <p:cNvPr id="3" name="Straight Connector 2"/>
          <p:cNvCxnSpPr/>
          <p:nvPr/>
        </p:nvCxnSpPr>
        <p:spPr>
          <a:xfrm flipV="1">
            <a:off x="2123728" y="1988840"/>
            <a:ext cx="6768752" cy="7200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93505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AU" smtClean="0">
                <a:solidFill>
                  <a:schemeClr val="bg1"/>
                </a:solidFill>
              </a:rPr>
              <a:t>Costs of Work stress</a:t>
            </a:r>
          </a:p>
        </p:txBody>
      </p:sp>
      <p:sp>
        <p:nvSpPr>
          <p:cNvPr id="3" name="Content Placeholder 2"/>
          <p:cNvSpPr>
            <a:spLocks noGrp="1"/>
          </p:cNvSpPr>
          <p:nvPr>
            <p:ph idx="1"/>
          </p:nvPr>
        </p:nvSpPr>
        <p:spPr>
          <a:xfrm>
            <a:off x="611188" y="1341438"/>
            <a:ext cx="8229600" cy="4525962"/>
          </a:xfrm>
        </p:spPr>
        <p:txBody>
          <a:bodyPr/>
          <a:lstStyle/>
          <a:p>
            <a:r>
              <a:rPr lang="en-AU" sz="2800" dirty="0" smtClean="0">
                <a:solidFill>
                  <a:schemeClr val="bg1"/>
                </a:solidFill>
              </a:rPr>
              <a:t>Significant risk factor for both physical (cardiovascular disease (CVD)) </a:t>
            </a:r>
            <a:r>
              <a:rPr lang="en-AU" sz="1800" dirty="0" smtClean="0">
                <a:solidFill>
                  <a:schemeClr val="bg1"/>
                </a:solidFill>
              </a:rPr>
              <a:t>(</a:t>
            </a:r>
            <a:r>
              <a:rPr lang="en-AU" sz="1800" dirty="0" err="1" smtClean="0">
                <a:solidFill>
                  <a:schemeClr val="bg1"/>
                </a:solidFill>
              </a:rPr>
              <a:t>Blekic</a:t>
            </a:r>
            <a:r>
              <a:rPr lang="en-AU" sz="1800" dirty="0" smtClean="0">
                <a:solidFill>
                  <a:schemeClr val="bg1"/>
                </a:solidFill>
              </a:rPr>
              <a:t>, et al., 2004) </a:t>
            </a:r>
            <a:r>
              <a:rPr lang="en-AU" sz="2800" dirty="0" smtClean="0">
                <a:solidFill>
                  <a:schemeClr val="bg1"/>
                </a:solidFill>
              </a:rPr>
              <a:t>and </a:t>
            </a:r>
          </a:p>
          <a:p>
            <a:r>
              <a:rPr lang="en-AU" sz="2800" dirty="0" smtClean="0">
                <a:solidFill>
                  <a:schemeClr val="bg1"/>
                </a:solidFill>
              </a:rPr>
              <a:t>psychological health (e.g., depression) </a:t>
            </a:r>
            <a:r>
              <a:rPr lang="en-AU" sz="1400" dirty="0" smtClean="0">
                <a:solidFill>
                  <a:schemeClr val="bg1"/>
                </a:solidFill>
              </a:rPr>
              <a:t>(</a:t>
            </a:r>
            <a:r>
              <a:rPr lang="en-AU" sz="1400" dirty="0" err="1" smtClean="0">
                <a:solidFill>
                  <a:schemeClr val="bg1"/>
                </a:solidFill>
              </a:rPr>
              <a:t>LaMontagne</a:t>
            </a:r>
            <a:r>
              <a:rPr lang="en-AU" sz="1400" dirty="0" smtClean="0">
                <a:solidFill>
                  <a:schemeClr val="bg1"/>
                </a:solidFill>
              </a:rPr>
              <a:t>, </a:t>
            </a:r>
            <a:r>
              <a:rPr lang="en-AU" sz="1400" dirty="0" err="1" smtClean="0">
                <a:solidFill>
                  <a:schemeClr val="bg1"/>
                </a:solidFill>
              </a:rPr>
              <a:t>Keegel</a:t>
            </a:r>
            <a:r>
              <a:rPr lang="en-AU" sz="1400" dirty="0" smtClean="0">
                <a:solidFill>
                  <a:schemeClr val="bg1"/>
                </a:solidFill>
              </a:rPr>
              <a:t>, </a:t>
            </a:r>
            <a:r>
              <a:rPr lang="en-AU" sz="1400" dirty="0" err="1" smtClean="0">
                <a:solidFill>
                  <a:schemeClr val="bg1"/>
                </a:solidFill>
              </a:rPr>
              <a:t>Vallance</a:t>
            </a:r>
            <a:r>
              <a:rPr lang="en-AU" sz="1400" dirty="0" smtClean="0">
                <a:solidFill>
                  <a:schemeClr val="bg1"/>
                </a:solidFill>
              </a:rPr>
              <a:t>, </a:t>
            </a:r>
            <a:r>
              <a:rPr lang="en-AU" sz="1400" dirty="0" err="1" smtClean="0">
                <a:solidFill>
                  <a:schemeClr val="bg1"/>
                </a:solidFill>
              </a:rPr>
              <a:t>Ostry</a:t>
            </a:r>
            <a:r>
              <a:rPr lang="en-AU" sz="1400" dirty="0" smtClean="0">
                <a:solidFill>
                  <a:schemeClr val="bg1"/>
                </a:solidFill>
              </a:rPr>
              <a:t> &amp; Wolfe, 2008). </a:t>
            </a:r>
          </a:p>
          <a:p>
            <a:r>
              <a:rPr lang="en-AU" sz="2800" dirty="0" smtClean="0">
                <a:solidFill>
                  <a:schemeClr val="bg1"/>
                </a:solidFill>
              </a:rPr>
              <a:t>Stress-related illnesses are forecast to be the leading causes of the global disease burden by 2020 </a:t>
            </a:r>
            <a:r>
              <a:rPr lang="en-GB" sz="1400" dirty="0" smtClean="0">
                <a:solidFill>
                  <a:schemeClr val="bg1"/>
                </a:solidFill>
              </a:rPr>
              <a:t>(Murray &amp; Lopez, 1996). </a:t>
            </a:r>
          </a:p>
          <a:p>
            <a:r>
              <a:rPr lang="en-AU" sz="2800" dirty="0" smtClean="0">
                <a:solidFill>
                  <a:schemeClr val="bg1"/>
                </a:solidFill>
              </a:rPr>
              <a:t>Related lost productivity costs to Australian employers around $14.8 billion p.a., or 1.78% of GDP </a:t>
            </a:r>
            <a:r>
              <a:rPr lang="en-AU" sz="1400" dirty="0" smtClean="0">
                <a:solidFill>
                  <a:schemeClr val="bg1"/>
                </a:solidFill>
              </a:rPr>
              <a:t>(</a:t>
            </a:r>
            <a:r>
              <a:rPr lang="en-AU" sz="1400" dirty="0" err="1" smtClean="0">
                <a:solidFill>
                  <a:schemeClr val="bg1"/>
                </a:solidFill>
              </a:rPr>
              <a:t>Ecnotech</a:t>
            </a:r>
            <a:r>
              <a:rPr lang="en-AU" sz="1400" dirty="0" smtClean="0">
                <a:solidFill>
                  <a:schemeClr val="bg1"/>
                </a:solidFill>
              </a:rPr>
              <a:t>, 2008</a:t>
            </a:r>
            <a:r>
              <a:rPr lang="en-AU" sz="1200" dirty="0" smtClean="0">
                <a:solidFill>
                  <a:schemeClr val="bg1"/>
                </a:solidFill>
              </a:rPr>
              <a:t>). </a:t>
            </a:r>
          </a:p>
        </p:txBody>
      </p:sp>
      <p:sp>
        <p:nvSpPr>
          <p:cNvPr id="2" name="Footer Placeholder 1"/>
          <p:cNvSpPr>
            <a:spLocks noGrp="1"/>
          </p:cNvSpPr>
          <p:nvPr>
            <p:ph type="ftr" sz="quarter" idx="11"/>
          </p:nvPr>
        </p:nvSpPr>
        <p:spPr/>
        <p:txBody>
          <a:bodyPr/>
          <a:lstStyle/>
          <a:p>
            <a:pPr>
              <a:defRPr/>
            </a:pPr>
            <a:r>
              <a:rPr lang="en-AU" smtClean="0"/>
              <a:t>maureen.dollard@unisa.edu.au</a:t>
            </a:r>
            <a:endParaRPr lang="en-AU"/>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479531206"/>
              </p:ext>
            </p:extLst>
          </p:nvPr>
        </p:nvGraphicFramePr>
        <p:xfrm>
          <a:off x="457200" y="260648"/>
          <a:ext cx="8229600" cy="5865515"/>
        </p:xfrm>
        <a:graphic>
          <a:graphicData uri="http://schemas.openxmlformats.org/drawingml/2006/chart">
            <c:chart xmlns:c="http://schemas.openxmlformats.org/drawingml/2006/chart" xmlns:r="http://schemas.openxmlformats.org/officeDocument/2006/relationships" r:id="rId2"/>
          </a:graphicData>
        </a:graphic>
      </p:graphicFrame>
      <p:sp>
        <p:nvSpPr>
          <p:cNvPr id="4" name="Footer Placeholder 3"/>
          <p:cNvSpPr>
            <a:spLocks noGrp="1"/>
          </p:cNvSpPr>
          <p:nvPr>
            <p:ph type="ftr" sz="quarter" idx="11"/>
          </p:nvPr>
        </p:nvSpPr>
        <p:spPr/>
        <p:txBody>
          <a:bodyPr/>
          <a:lstStyle/>
          <a:p>
            <a:pPr>
              <a:defRPr/>
            </a:pPr>
            <a:r>
              <a:rPr lang="en-AU" smtClean="0"/>
              <a:t>maureen.dollard@unisa.edu.au</a:t>
            </a:r>
            <a:endParaRPr lang="en-AU"/>
          </a:p>
        </p:txBody>
      </p:sp>
    </p:spTree>
    <p:extLst>
      <p:ext uri="{BB962C8B-B14F-4D97-AF65-F5344CB8AC3E}">
        <p14:creationId xmlns:p14="http://schemas.microsoft.com/office/powerpoint/2010/main" val="231324000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5970"/>
            <a:ext cx="9136039" cy="6852030"/>
          </a:xfrm>
        </p:spPr>
      </p:pic>
      <p:sp>
        <p:nvSpPr>
          <p:cNvPr id="4" name="Footer Placeholder 3"/>
          <p:cNvSpPr>
            <a:spLocks noGrp="1"/>
          </p:cNvSpPr>
          <p:nvPr>
            <p:ph type="ftr" sz="quarter" idx="11"/>
          </p:nvPr>
        </p:nvSpPr>
        <p:spPr/>
        <p:txBody>
          <a:bodyPr/>
          <a:lstStyle/>
          <a:p>
            <a:pPr>
              <a:defRPr/>
            </a:pPr>
            <a:r>
              <a:rPr lang="en-AU" smtClean="0">
                <a:solidFill>
                  <a:prstClr val="black">
                    <a:tint val="75000"/>
                  </a:prstClr>
                </a:solidFill>
              </a:rPr>
              <a:t>maureen.dollard@unisa.edu.au (c)</a:t>
            </a:r>
            <a:endParaRPr lang="en-AU">
              <a:solidFill>
                <a:prstClr val="black">
                  <a:tint val="75000"/>
                </a:prstClr>
              </a:solidFill>
            </a:endParaRPr>
          </a:p>
        </p:txBody>
      </p:sp>
      <p:sp>
        <p:nvSpPr>
          <p:cNvPr id="6" name="TextBox 5"/>
          <p:cNvSpPr txBox="1"/>
          <p:nvPr/>
        </p:nvSpPr>
        <p:spPr>
          <a:xfrm>
            <a:off x="611560" y="4941168"/>
            <a:ext cx="8352928" cy="2031325"/>
          </a:xfrm>
          <a:prstGeom prst="rect">
            <a:avLst/>
          </a:prstGeom>
          <a:noFill/>
        </p:spPr>
        <p:txBody>
          <a:bodyPr wrap="square" rtlCol="0">
            <a:spAutoFit/>
          </a:bodyPr>
          <a:lstStyle/>
          <a:p>
            <a:pPr marL="4841875" indent="-4841875" fontAlgn="auto">
              <a:spcBef>
                <a:spcPts val="0"/>
              </a:spcBef>
              <a:spcAft>
                <a:spcPts val="0"/>
              </a:spcAft>
            </a:pPr>
            <a:r>
              <a:rPr lang="en-AU" dirty="0" smtClean="0">
                <a:solidFill>
                  <a:prstClr val="black"/>
                </a:solidFill>
                <a:latin typeface="Calibri"/>
                <a:cs typeface="+mn-cs"/>
              </a:rPr>
              <a:t>A 10% increase </a:t>
            </a:r>
            <a:r>
              <a:rPr lang="en-AU" dirty="0">
                <a:solidFill>
                  <a:prstClr val="black"/>
                </a:solidFill>
                <a:latin typeface="Calibri"/>
                <a:cs typeface="+mn-cs"/>
              </a:rPr>
              <a:t>in PSC within organisations </a:t>
            </a:r>
            <a:r>
              <a:rPr lang="en-AU" dirty="0" smtClean="0">
                <a:solidFill>
                  <a:prstClr val="black"/>
                </a:solidFill>
                <a:latin typeface="Calibri"/>
                <a:cs typeface="+mn-cs"/>
                <a:sym typeface="Wingdings" pitchFamily="2" charset="2"/>
              </a:rPr>
              <a:t> 	</a:t>
            </a:r>
            <a:r>
              <a:rPr lang="en-AU" dirty="0" smtClean="0">
                <a:solidFill>
                  <a:prstClr val="black"/>
                </a:solidFill>
                <a:latin typeface="Calibri"/>
                <a:cs typeface="+mn-cs"/>
              </a:rPr>
              <a:t>4% decrease </a:t>
            </a:r>
            <a:r>
              <a:rPr lang="en-AU" dirty="0">
                <a:solidFill>
                  <a:prstClr val="black"/>
                </a:solidFill>
                <a:latin typeface="Calibri"/>
                <a:cs typeface="+mn-cs"/>
              </a:rPr>
              <a:t>in demands, </a:t>
            </a:r>
            <a:endParaRPr lang="en-AU" dirty="0" smtClean="0">
              <a:solidFill>
                <a:prstClr val="black"/>
              </a:solidFill>
              <a:latin typeface="Calibri"/>
              <a:cs typeface="+mn-cs"/>
            </a:endParaRPr>
          </a:p>
          <a:p>
            <a:pPr marL="4841875" indent="-4841875" fontAlgn="auto">
              <a:spcBef>
                <a:spcPts val="0"/>
              </a:spcBef>
              <a:spcAft>
                <a:spcPts val="0"/>
              </a:spcAft>
            </a:pPr>
            <a:r>
              <a:rPr lang="en-AU" dirty="0">
                <a:solidFill>
                  <a:prstClr val="black"/>
                </a:solidFill>
                <a:latin typeface="Calibri"/>
                <a:cs typeface="+mn-cs"/>
              </a:rPr>
              <a:t>	</a:t>
            </a:r>
            <a:r>
              <a:rPr lang="en-AU" dirty="0" smtClean="0">
                <a:solidFill>
                  <a:prstClr val="black"/>
                </a:solidFill>
                <a:latin typeface="Calibri"/>
                <a:cs typeface="+mn-cs"/>
              </a:rPr>
              <a:t>5% decrease </a:t>
            </a:r>
            <a:r>
              <a:rPr lang="en-AU" dirty="0">
                <a:solidFill>
                  <a:prstClr val="black"/>
                </a:solidFill>
                <a:latin typeface="Calibri"/>
                <a:cs typeface="+mn-cs"/>
              </a:rPr>
              <a:t>in bullying, </a:t>
            </a:r>
            <a:endParaRPr lang="en-AU" dirty="0" smtClean="0">
              <a:solidFill>
                <a:prstClr val="black"/>
              </a:solidFill>
              <a:latin typeface="Calibri"/>
              <a:cs typeface="+mn-cs"/>
            </a:endParaRPr>
          </a:p>
          <a:p>
            <a:pPr marL="4841875" indent="-4841875" fontAlgn="auto">
              <a:spcBef>
                <a:spcPts val="0"/>
              </a:spcBef>
              <a:spcAft>
                <a:spcPts val="0"/>
              </a:spcAft>
            </a:pPr>
            <a:r>
              <a:rPr lang="en-AU" dirty="0" smtClean="0">
                <a:solidFill>
                  <a:prstClr val="black"/>
                </a:solidFill>
                <a:latin typeface="Calibri"/>
                <a:cs typeface="+mn-cs"/>
              </a:rPr>
              <a:t>	8% increase </a:t>
            </a:r>
            <a:r>
              <a:rPr lang="en-AU" dirty="0">
                <a:solidFill>
                  <a:prstClr val="black"/>
                </a:solidFill>
                <a:latin typeface="Calibri"/>
                <a:cs typeface="+mn-cs"/>
              </a:rPr>
              <a:t>in resources, </a:t>
            </a:r>
            <a:endParaRPr lang="en-AU" dirty="0" smtClean="0">
              <a:solidFill>
                <a:prstClr val="black"/>
              </a:solidFill>
              <a:latin typeface="Calibri"/>
              <a:cs typeface="+mn-cs"/>
            </a:endParaRPr>
          </a:p>
          <a:p>
            <a:pPr marL="4841875" indent="-4841875" fontAlgn="auto">
              <a:spcBef>
                <a:spcPts val="0"/>
              </a:spcBef>
              <a:spcAft>
                <a:spcPts val="0"/>
              </a:spcAft>
            </a:pPr>
            <a:r>
              <a:rPr lang="en-AU" dirty="0" smtClean="0">
                <a:solidFill>
                  <a:prstClr val="black"/>
                </a:solidFill>
                <a:latin typeface="Calibri"/>
                <a:cs typeface="+mn-cs"/>
              </a:rPr>
              <a:t>	3% reduction </a:t>
            </a:r>
            <a:r>
              <a:rPr lang="en-AU" dirty="0">
                <a:solidFill>
                  <a:prstClr val="black"/>
                </a:solidFill>
                <a:latin typeface="Calibri"/>
                <a:cs typeface="+mn-cs"/>
              </a:rPr>
              <a:t>in psychological </a:t>
            </a:r>
            <a:r>
              <a:rPr lang="en-AU" dirty="0" smtClean="0">
                <a:solidFill>
                  <a:prstClr val="black"/>
                </a:solidFill>
                <a:latin typeface="Calibri"/>
                <a:cs typeface="+mn-cs"/>
              </a:rPr>
              <a:t>problems</a:t>
            </a:r>
            <a:r>
              <a:rPr lang="en-AU" dirty="0">
                <a:solidFill>
                  <a:prstClr val="black"/>
                </a:solidFill>
                <a:latin typeface="Calibri"/>
                <a:cs typeface="+mn-cs"/>
              </a:rPr>
              <a:t>, </a:t>
            </a:r>
            <a:endParaRPr lang="en-AU" dirty="0" smtClean="0">
              <a:solidFill>
                <a:prstClr val="black"/>
              </a:solidFill>
              <a:latin typeface="Calibri"/>
              <a:cs typeface="+mn-cs"/>
            </a:endParaRPr>
          </a:p>
          <a:p>
            <a:pPr marL="4841875" indent="-4841875" fontAlgn="auto">
              <a:spcBef>
                <a:spcPts val="0"/>
              </a:spcBef>
              <a:spcAft>
                <a:spcPts val="0"/>
              </a:spcAft>
            </a:pPr>
            <a:r>
              <a:rPr lang="en-AU" dirty="0" smtClean="0">
                <a:solidFill>
                  <a:prstClr val="black"/>
                </a:solidFill>
                <a:latin typeface="Calibri"/>
                <a:cs typeface="+mn-cs"/>
              </a:rPr>
              <a:t>	4% reduction </a:t>
            </a:r>
            <a:r>
              <a:rPr lang="en-AU" dirty="0">
                <a:solidFill>
                  <a:prstClr val="black"/>
                </a:solidFill>
                <a:latin typeface="Calibri"/>
                <a:cs typeface="+mn-cs"/>
              </a:rPr>
              <a:t>in exhaustion, and </a:t>
            </a:r>
            <a:endParaRPr lang="en-AU" dirty="0" smtClean="0">
              <a:solidFill>
                <a:prstClr val="black"/>
              </a:solidFill>
              <a:latin typeface="Calibri"/>
              <a:cs typeface="+mn-cs"/>
            </a:endParaRPr>
          </a:p>
          <a:p>
            <a:pPr marL="4841875" indent="-4841875" fontAlgn="auto">
              <a:spcBef>
                <a:spcPts val="0"/>
              </a:spcBef>
              <a:spcAft>
                <a:spcPts val="0"/>
              </a:spcAft>
            </a:pPr>
            <a:r>
              <a:rPr lang="en-AU" dirty="0" smtClean="0">
                <a:solidFill>
                  <a:prstClr val="black"/>
                </a:solidFill>
                <a:latin typeface="Calibri"/>
                <a:cs typeface="+mn-cs"/>
              </a:rPr>
              <a:t>	6 % increase </a:t>
            </a:r>
            <a:r>
              <a:rPr lang="en-AU" dirty="0">
                <a:solidFill>
                  <a:prstClr val="black"/>
                </a:solidFill>
                <a:latin typeface="Calibri"/>
                <a:cs typeface="+mn-cs"/>
              </a:rPr>
              <a:t>in engagement. </a:t>
            </a:r>
          </a:p>
        </p:txBody>
      </p:sp>
      <p:sp>
        <p:nvSpPr>
          <p:cNvPr id="8" name="TextBox 7"/>
          <p:cNvSpPr txBox="1"/>
          <p:nvPr/>
        </p:nvSpPr>
        <p:spPr>
          <a:xfrm>
            <a:off x="1475656" y="517322"/>
            <a:ext cx="5832648" cy="1200329"/>
          </a:xfrm>
          <a:prstGeom prst="rect">
            <a:avLst/>
          </a:prstGeom>
          <a:noFill/>
        </p:spPr>
        <p:txBody>
          <a:bodyPr wrap="square" rtlCol="0">
            <a:spAutoFit/>
          </a:bodyPr>
          <a:lstStyle/>
          <a:p>
            <a:pPr fontAlgn="auto">
              <a:spcBef>
                <a:spcPts val="0"/>
              </a:spcBef>
              <a:spcAft>
                <a:spcPts val="0"/>
              </a:spcAft>
            </a:pPr>
            <a:endParaRPr lang="en-AU" dirty="0" smtClean="0">
              <a:solidFill>
                <a:prstClr val="black"/>
              </a:solidFill>
              <a:latin typeface="Calibri"/>
              <a:cs typeface="+mn-cs"/>
            </a:endParaRPr>
          </a:p>
          <a:p>
            <a:pPr fontAlgn="auto">
              <a:spcBef>
                <a:spcPts val="0"/>
              </a:spcBef>
              <a:spcAft>
                <a:spcPts val="0"/>
              </a:spcAft>
            </a:pPr>
            <a:r>
              <a:rPr lang="en-AU" dirty="0">
                <a:solidFill>
                  <a:prstClr val="black"/>
                </a:solidFill>
                <a:latin typeface="Calibri"/>
                <a:cs typeface="+mn-cs"/>
              </a:rPr>
              <a:t>PSC explained 9% of psychological health; </a:t>
            </a:r>
            <a:endParaRPr lang="en-AU" dirty="0" smtClean="0">
              <a:solidFill>
                <a:prstClr val="black"/>
              </a:solidFill>
              <a:latin typeface="Calibri"/>
              <a:cs typeface="+mn-cs"/>
            </a:endParaRPr>
          </a:p>
          <a:p>
            <a:pPr fontAlgn="auto">
              <a:spcBef>
                <a:spcPts val="0"/>
              </a:spcBef>
              <a:spcAft>
                <a:spcPts val="0"/>
              </a:spcAft>
            </a:pPr>
            <a:r>
              <a:rPr lang="en-AU" dirty="0">
                <a:solidFill>
                  <a:prstClr val="black"/>
                </a:solidFill>
                <a:latin typeface="Calibri"/>
                <a:cs typeface="+mn-cs"/>
              </a:rPr>
              <a:t> </a:t>
            </a:r>
            <a:r>
              <a:rPr lang="en-AU" dirty="0" smtClean="0">
                <a:solidFill>
                  <a:prstClr val="black"/>
                </a:solidFill>
                <a:latin typeface="Calibri"/>
                <a:cs typeface="+mn-cs"/>
              </a:rPr>
              <a:t>                       13% </a:t>
            </a:r>
            <a:r>
              <a:rPr lang="en-AU" dirty="0">
                <a:solidFill>
                  <a:prstClr val="black"/>
                </a:solidFill>
                <a:latin typeface="Calibri"/>
                <a:cs typeface="+mn-cs"/>
              </a:rPr>
              <a:t>of variance in engagement.  </a:t>
            </a:r>
          </a:p>
          <a:p>
            <a:pPr fontAlgn="auto">
              <a:spcBef>
                <a:spcPts val="0"/>
              </a:spcBef>
              <a:spcAft>
                <a:spcPts val="0"/>
              </a:spcAft>
            </a:pPr>
            <a:endParaRPr lang="en-AU" dirty="0">
              <a:solidFill>
                <a:prstClr val="black"/>
              </a:solidFill>
              <a:latin typeface="Calibri"/>
              <a:cs typeface="+mn-cs"/>
            </a:endParaRPr>
          </a:p>
        </p:txBody>
      </p:sp>
      <p:sp>
        <p:nvSpPr>
          <p:cNvPr id="7" name="TextBox 6"/>
          <p:cNvSpPr txBox="1"/>
          <p:nvPr/>
        </p:nvSpPr>
        <p:spPr>
          <a:xfrm>
            <a:off x="467544" y="5733256"/>
            <a:ext cx="8496944" cy="646331"/>
          </a:xfrm>
          <a:prstGeom prst="rect">
            <a:avLst/>
          </a:prstGeom>
          <a:noFill/>
        </p:spPr>
        <p:txBody>
          <a:bodyPr wrap="square" rtlCol="0">
            <a:spAutoFit/>
          </a:bodyPr>
          <a:lstStyle/>
          <a:p>
            <a:pPr fontAlgn="auto">
              <a:spcBef>
                <a:spcPts val="0"/>
              </a:spcBef>
              <a:spcAft>
                <a:spcPts val="0"/>
              </a:spcAft>
            </a:pPr>
            <a:r>
              <a:rPr lang="en-AU" dirty="0" smtClean="0">
                <a:solidFill>
                  <a:prstClr val="black"/>
                </a:solidFill>
                <a:latin typeface="Calibri"/>
                <a:cs typeface="+mn-cs"/>
              </a:rPr>
              <a:t>The-Australian-Workplace-Barometer-report 2012 </a:t>
            </a:r>
          </a:p>
          <a:p>
            <a:pPr fontAlgn="auto">
              <a:spcBef>
                <a:spcPts val="0"/>
              </a:spcBef>
              <a:spcAft>
                <a:spcPts val="0"/>
              </a:spcAft>
            </a:pPr>
            <a:r>
              <a:rPr lang="en-AU" dirty="0" smtClean="0">
                <a:solidFill>
                  <a:prstClr val="black"/>
                </a:solidFill>
                <a:latin typeface="Calibri"/>
                <a:cs typeface="+mn-cs"/>
              </a:rPr>
              <a:t>Dollard et al.</a:t>
            </a:r>
            <a:endParaRPr lang="en-AU" dirty="0">
              <a:solidFill>
                <a:prstClr val="black"/>
              </a:solidFill>
              <a:latin typeface="Calibri"/>
              <a:cs typeface="+mn-cs"/>
            </a:endParaRPr>
          </a:p>
        </p:txBody>
      </p:sp>
    </p:spTree>
    <p:extLst>
      <p:ext uri="{BB962C8B-B14F-4D97-AF65-F5344CB8AC3E}">
        <p14:creationId xmlns:p14="http://schemas.microsoft.com/office/powerpoint/2010/main" val="109508479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02"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 y="623888"/>
            <a:ext cx="8286750" cy="392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03" name="Title 1"/>
          <p:cNvSpPr>
            <a:spLocks noGrp="1"/>
          </p:cNvSpPr>
          <p:nvPr>
            <p:ph type="title"/>
          </p:nvPr>
        </p:nvSpPr>
        <p:spPr/>
        <p:txBody>
          <a:bodyPr/>
          <a:lstStyle/>
          <a:p>
            <a:endParaRPr lang="en-AU" altLang="en-US" smtClean="0"/>
          </a:p>
        </p:txBody>
      </p:sp>
      <p:pic>
        <p:nvPicPr>
          <p:cNvPr id="153604"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2627313" y="4897438"/>
            <a:ext cx="5781675" cy="1525587"/>
          </a:xfrm>
        </p:spPr>
      </p:pic>
      <p:sp>
        <p:nvSpPr>
          <p:cNvPr id="153605"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AU" altLang="en-US" sz="1200" smtClean="0">
                <a:solidFill>
                  <a:srgbClr val="898989"/>
                </a:solidFill>
                <a:latin typeface="Trebuchet MS" panose="020B0603020202020204" pitchFamily="34" charset="0"/>
                <a:cs typeface="Arial" panose="020B0604020202020204" pitchFamily="34" charset="0"/>
              </a:rPr>
              <a:t>maureen.dollard@unisa.edu.au ©</a:t>
            </a:r>
          </a:p>
        </p:txBody>
      </p:sp>
      <p:sp>
        <p:nvSpPr>
          <p:cNvPr id="153606" name="TextBox 1"/>
          <p:cNvSpPr txBox="1">
            <a:spLocks noChangeArrowheads="1"/>
          </p:cNvSpPr>
          <p:nvPr/>
        </p:nvSpPr>
        <p:spPr bwMode="auto">
          <a:xfrm>
            <a:off x="6372225" y="6423025"/>
            <a:ext cx="23145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rebuchet MS" panose="020B0603020202020204" pitchFamily="34" charset="0"/>
                <a:cs typeface="Arial" panose="020B0604020202020204" pitchFamily="34" charset="0"/>
              </a:defRPr>
            </a:lvl1pPr>
            <a:lvl2pPr marL="742950" indent="-285750">
              <a:defRPr>
                <a:solidFill>
                  <a:schemeClr val="tx1"/>
                </a:solidFill>
                <a:latin typeface="Trebuchet MS" panose="020B0603020202020204" pitchFamily="34" charset="0"/>
                <a:cs typeface="Arial" panose="020B0604020202020204" pitchFamily="34" charset="0"/>
              </a:defRPr>
            </a:lvl2pPr>
            <a:lvl3pPr marL="1143000" indent="-228600">
              <a:defRPr>
                <a:solidFill>
                  <a:schemeClr val="tx1"/>
                </a:solidFill>
                <a:latin typeface="Trebuchet MS" panose="020B0603020202020204" pitchFamily="34" charset="0"/>
                <a:cs typeface="Arial" panose="020B0604020202020204" pitchFamily="34" charset="0"/>
              </a:defRPr>
            </a:lvl3pPr>
            <a:lvl4pPr marL="1600200" indent="-228600">
              <a:defRPr>
                <a:solidFill>
                  <a:schemeClr val="tx1"/>
                </a:solidFill>
                <a:latin typeface="Trebuchet MS" panose="020B0603020202020204" pitchFamily="34" charset="0"/>
                <a:cs typeface="Arial" panose="020B0604020202020204" pitchFamily="34" charset="0"/>
              </a:defRPr>
            </a:lvl4pPr>
            <a:lvl5pPr marL="2057400" indent="-22860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0" hangingPunct="0"/>
            <a:r>
              <a:rPr lang="en-AU" altLang="en-US" smtClean="0">
                <a:solidFill>
                  <a:prstClr val="black"/>
                </a:solidFill>
              </a:rPr>
              <a:t>Work &amp; Stress 2015</a:t>
            </a:r>
          </a:p>
        </p:txBody>
      </p:sp>
    </p:spTree>
    <p:extLst>
      <p:ext uri="{BB962C8B-B14F-4D97-AF65-F5344CB8AC3E}">
        <p14:creationId xmlns:p14="http://schemas.microsoft.com/office/powerpoint/2010/main" val="291272484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049347970"/>
              </p:ext>
            </p:extLst>
          </p:nvPr>
        </p:nvGraphicFramePr>
        <p:xfrm>
          <a:off x="430750" y="1893226"/>
          <a:ext cx="7631757" cy="2767650"/>
        </p:xfrm>
        <a:graphic>
          <a:graphicData uri="http://schemas.openxmlformats.org/drawingml/2006/table">
            <a:tbl>
              <a:tblPr firstRow="1" firstCol="1" bandRow="1"/>
              <a:tblGrid>
                <a:gridCol w="4030680"/>
                <a:gridCol w="1200359"/>
                <a:gridCol w="1200359"/>
                <a:gridCol w="1200359"/>
              </a:tblGrid>
              <a:tr h="709785">
                <a:tc>
                  <a:txBody>
                    <a:bodyPr/>
                    <a:lstStyle/>
                    <a:p>
                      <a:pPr>
                        <a:lnSpc>
                          <a:spcPct val="107000"/>
                        </a:lnSpc>
                      </a:pPr>
                      <a:endParaRPr lang="en-AU" sz="1100" dirty="0">
                        <a:effectLst/>
                        <a:latin typeface="Calibri" panose="020F0502020204030204" pitchFamily="34" charset="0"/>
                        <a:cs typeface="Times New Roman" panose="02020603050405020304" pitchFamily="18" charset="0"/>
                      </a:endParaRPr>
                    </a:p>
                  </a:txBody>
                  <a:tcPr marL="68580" marR="68580" marT="0" marB="0" anchor="b">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AU" sz="1600" dirty="0">
                          <a:solidFill>
                            <a:srgbClr val="000000"/>
                          </a:solidFill>
                          <a:effectLst/>
                          <a:latin typeface="Calibri" panose="020F0502020204030204" pitchFamily="34" charset="0"/>
                          <a:ea typeface="Times New Roman" panose="02020603050405020304" pitchFamily="18" charset="0"/>
                          <a:cs typeface="Palatino"/>
                        </a:rPr>
                        <a:t>Bullying Time </a:t>
                      </a:r>
                      <a:r>
                        <a:rPr lang="en-AU" sz="1600" dirty="0" smtClean="0">
                          <a:solidFill>
                            <a:srgbClr val="000000"/>
                          </a:solidFill>
                          <a:effectLst/>
                          <a:latin typeface="Calibri" panose="020F0502020204030204" pitchFamily="34" charset="0"/>
                          <a:ea typeface="Times New Roman" panose="02020603050405020304" pitchFamily="18" charset="0"/>
                          <a:cs typeface="Palatino"/>
                        </a:rPr>
                        <a:t>1</a:t>
                      </a:r>
                    </a:p>
                    <a:p>
                      <a:pPr>
                        <a:lnSpc>
                          <a:spcPct val="107000"/>
                        </a:lnSpc>
                        <a:spcAft>
                          <a:spcPts val="0"/>
                        </a:spcAft>
                      </a:pPr>
                      <a:r>
                        <a:rPr lang="en-AU" sz="1600" dirty="0" smtClean="0">
                          <a:solidFill>
                            <a:srgbClr val="000000"/>
                          </a:solidFill>
                          <a:effectLst/>
                          <a:latin typeface="Calibri" panose="020F0502020204030204" pitchFamily="34" charset="0"/>
                          <a:ea typeface="Times New Roman" panose="02020603050405020304" pitchFamily="18" charset="0"/>
                          <a:cs typeface="Palatino"/>
                        </a:rPr>
                        <a:t>2009/10</a:t>
                      </a:r>
                      <a:endParaRPr lang="en-AU" sz="1600" dirty="0">
                        <a:effectLst/>
                        <a:latin typeface="Palatino"/>
                        <a:ea typeface="Times New Roman" panose="02020603050405020304" pitchFamily="18" charset="0"/>
                        <a:cs typeface="Palatino"/>
                      </a:endParaRPr>
                    </a:p>
                  </a:txBody>
                  <a:tcPr marL="68580" marR="68580" marT="0" marB="0" anchor="b">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AU" sz="1600" dirty="0">
                          <a:solidFill>
                            <a:srgbClr val="000000"/>
                          </a:solidFill>
                          <a:effectLst/>
                          <a:latin typeface="Calibri" panose="020F0502020204030204" pitchFamily="34" charset="0"/>
                          <a:ea typeface="Times New Roman" panose="02020603050405020304" pitchFamily="18" charset="0"/>
                          <a:cs typeface="Palatino"/>
                        </a:rPr>
                        <a:t>Bullying Time </a:t>
                      </a:r>
                      <a:r>
                        <a:rPr lang="en-AU" sz="1600" dirty="0" smtClean="0">
                          <a:solidFill>
                            <a:srgbClr val="000000"/>
                          </a:solidFill>
                          <a:effectLst/>
                          <a:latin typeface="Calibri" panose="020F0502020204030204" pitchFamily="34" charset="0"/>
                          <a:ea typeface="Times New Roman" panose="02020603050405020304" pitchFamily="18" charset="0"/>
                          <a:cs typeface="Palatino"/>
                        </a:rPr>
                        <a:t>2</a:t>
                      </a:r>
                    </a:p>
                    <a:p>
                      <a:pPr>
                        <a:lnSpc>
                          <a:spcPct val="107000"/>
                        </a:lnSpc>
                        <a:spcAft>
                          <a:spcPts val="0"/>
                        </a:spcAft>
                      </a:pPr>
                      <a:r>
                        <a:rPr lang="en-AU" sz="1600" dirty="0" smtClean="0">
                          <a:solidFill>
                            <a:srgbClr val="000000"/>
                          </a:solidFill>
                          <a:effectLst/>
                          <a:latin typeface="Calibri" panose="020F0502020204030204" pitchFamily="34" charset="0"/>
                          <a:ea typeface="Times New Roman" panose="02020603050405020304" pitchFamily="18" charset="0"/>
                          <a:cs typeface="Palatino"/>
                        </a:rPr>
                        <a:t>2011</a:t>
                      </a:r>
                      <a:endParaRPr lang="en-AU" sz="1600" dirty="0">
                        <a:effectLst/>
                        <a:latin typeface="Palatino"/>
                        <a:ea typeface="Times New Roman" panose="02020603050405020304" pitchFamily="18" charset="0"/>
                        <a:cs typeface="Palatino"/>
                      </a:endParaRPr>
                    </a:p>
                  </a:txBody>
                  <a:tcPr marL="68580" marR="68580" marT="0" marB="0" anchor="b">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tabLst>
                          <a:tab pos="187960" algn="dec"/>
                        </a:tabLst>
                      </a:pPr>
                      <a:r>
                        <a:rPr lang="en-AU" sz="1600" dirty="0">
                          <a:solidFill>
                            <a:srgbClr val="000000"/>
                          </a:solidFill>
                          <a:effectLst/>
                          <a:latin typeface="Calibri" panose="020F0502020204030204" pitchFamily="34" charset="0"/>
                          <a:ea typeface="Times New Roman" panose="02020603050405020304" pitchFamily="18" charset="0"/>
                          <a:cs typeface="Palatino"/>
                        </a:rPr>
                        <a:t>Bullying Time </a:t>
                      </a:r>
                      <a:r>
                        <a:rPr lang="en-AU" sz="1600" dirty="0" smtClean="0">
                          <a:solidFill>
                            <a:srgbClr val="000000"/>
                          </a:solidFill>
                          <a:effectLst/>
                          <a:latin typeface="Calibri" panose="020F0502020204030204" pitchFamily="34" charset="0"/>
                          <a:ea typeface="Times New Roman" panose="02020603050405020304" pitchFamily="18" charset="0"/>
                          <a:cs typeface="Palatino"/>
                        </a:rPr>
                        <a:t>3</a:t>
                      </a:r>
                    </a:p>
                    <a:p>
                      <a:pPr>
                        <a:lnSpc>
                          <a:spcPct val="107000"/>
                        </a:lnSpc>
                        <a:spcAft>
                          <a:spcPts val="0"/>
                        </a:spcAft>
                        <a:tabLst>
                          <a:tab pos="187960" algn="dec"/>
                        </a:tabLst>
                      </a:pPr>
                      <a:r>
                        <a:rPr lang="en-AU" sz="1600" dirty="0" smtClean="0">
                          <a:solidFill>
                            <a:srgbClr val="000000"/>
                          </a:solidFill>
                          <a:effectLst/>
                          <a:latin typeface="Calibri" panose="020F0502020204030204" pitchFamily="34" charset="0"/>
                          <a:ea typeface="Times New Roman" panose="02020603050405020304" pitchFamily="18" charset="0"/>
                          <a:cs typeface="Palatino"/>
                        </a:rPr>
                        <a:t>2014/2015</a:t>
                      </a:r>
                      <a:endParaRPr lang="en-AU" sz="1600" dirty="0">
                        <a:effectLst/>
                        <a:latin typeface="Palatino"/>
                        <a:ea typeface="Times New Roman" panose="02020603050405020304" pitchFamily="18" charset="0"/>
                        <a:cs typeface="Palatino"/>
                      </a:endParaRPr>
                    </a:p>
                  </a:txBody>
                  <a:tcPr marL="68580" marR="68580" marT="0" marB="0" anchor="b">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6877">
                <a:tc>
                  <a:txBody>
                    <a:bodyPr/>
                    <a:lstStyle/>
                    <a:p>
                      <a:pPr>
                        <a:lnSpc>
                          <a:spcPct val="107000"/>
                        </a:lnSpc>
                        <a:spcAft>
                          <a:spcPts val="0"/>
                        </a:spcAft>
                      </a:pPr>
                      <a:endParaRPr lang="en-AU" sz="1200" dirty="0">
                        <a:effectLst/>
                        <a:latin typeface="Palatino"/>
                        <a:ea typeface="Times New Roman" panose="02020603050405020304" pitchFamily="18" charset="0"/>
                        <a:cs typeface="Palatino"/>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07000"/>
                        </a:lnSpc>
                        <a:spcAft>
                          <a:spcPts val="0"/>
                        </a:spcAft>
                      </a:pPr>
                      <a:endParaRPr lang="en-AU" sz="1200">
                        <a:effectLst/>
                        <a:latin typeface="Palatino"/>
                        <a:ea typeface="Times New Roman" panose="02020603050405020304" pitchFamily="18" charset="0"/>
                        <a:cs typeface="Palatino"/>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07000"/>
                        </a:lnSpc>
                        <a:spcAft>
                          <a:spcPts val="0"/>
                        </a:spcAft>
                      </a:pPr>
                      <a:endParaRPr lang="en-AU" sz="1200">
                        <a:effectLst/>
                        <a:latin typeface="Palatino"/>
                        <a:ea typeface="Times New Roman" panose="02020603050405020304" pitchFamily="18" charset="0"/>
                        <a:cs typeface="Palatino"/>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07000"/>
                        </a:lnSpc>
                        <a:spcAft>
                          <a:spcPts val="0"/>
                        </a:spcAft>
                        <a:tabLst>
                          <a:tab pos="187960" algn="dec"/>
                        </a:tabLst>
                      </a:pPr>
                      <a:endParaRPr lang="en-AU" sz="1200" dirty="0">
                        <a:effectLst/>
                        <a:latin typeface="Palatino"/>
                        <a:ea typeface="Times New Roman" panose="02020603050405020304" pitchFamily="18" charset="0"/>
                        <a:cs typeface="Palatino"/>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r>
              <a:tr h="402002">
                <a:tc>
                  <a:txBody>
                    <a:bodyPr/>
                    <a:lstStyle/>
                    <a:p>
                      <a:pPr>
                        <a:lnSpc>
                          <a:spcPct val="107000"/>
                        </a:lnSpc>
                        <a:spcAft>
                          <a:spcPts val="0"/>
                        </a:spcAft>
                      </a:pPr>
                      <a:r>
                        <a:rPr lang="en-AU" sz="1600">
                          <a:solidFill>
                            <a:srgbClr val="000000"/>
                          </a:solidFill>
                          <a:effectLst/>
                          <a:latin typeface="Calibri" panose="020F0502020204030204" pitchFamily="34" charset="0"/>
                          <a:ea typeface="Times New Roman" panose="02020603050405020304" pitchFamily="18" charset="0"/>
                          <a:cs typeface="Palatino"/>
                        </a:rPr>
                        <a:t>Management Commitment Time 1</a:t>
                      </a:r>
                      <a:endParaRPr lang="en-AU" sz="1600">
                        <a:effectLst/>
                        <a:latin typeface="Palatino"/>
                        <a:ea typeface="Times New Roman" panose="02020603050405020304" pitchFamily="18" charset="0"/>
                        <a:cs typeface="Palatino"/>
                      </a:endParaRPr>
                    </a:p>
                  </a:txBody>
                  <a:tcPr marL="68580" marR="68580" marT="0" marB="0" anchor="b">
                    <a:lnL>
                      <a:noFill/>
                    </a:lnL>
                    <a:lnR>
                      <a:noFill/>
                    </a:lnR>
                    <a:lnT>
                      <a:noFill/>
                    </a:lnT>
                    <a:lnB>
                      <a:noFill/>
                    </a:lnB>
                  </a:tcPr>
                </a:tc>
                <a:tc>
                  <a:txBody>
                    <a:bodyPr/>
                    <a:lstStyle/>
                    <a:p>
                      <a:pPr marL="103505" marR="38100" indent="-65405" algn="ctr">
                        <a:lnSpc>
                          <a:spcPts val="1600"/>
                        </a:lnSpc>
                        <a:spcAft>
                          <a:spcPts val="0"/>
                        </a:spcAft>
                        <a:tabLst>
                          <a:tab pos="201295" algn="dec"/>
                        </a:tabLst>
                      </a:pPr>
                      <a:r>
                        <a:rPr lang="en-AU" sz="1400" dirty="0">
                          <a:solidFill>
                            <a:srgbClr val="000000"/>
                          </a:solidFill>
                          <a:effectLst/>
                          <a:latin typeface="Arial" panose="020B0604020202020204" pitchFamily="34" charset="0"/>
                          <a:ea typeface="Calibri" panose="020F0502020204030204" pitchFamily="34" charset="0"/>
                          <a:cs typeface="Palatino"/>
                        </a:rPr>
                        <a:t>-.254</a:t>
                      </a:r>
                      <a:r>
                        <a:rPr lang="en-AU" sz="1400" baseline="30000" dirty="0">
                          <a:solidFill>
                            <a:srgbClr val="000000"/>
                          </a:solidFill>
                          <a:effectLst/>
                          <a:latin typeface="Arial" panose="020B0604020202020204" pitchFamily="34" charset="0"/>
                          <a:ea typeface="Calibri" panose="020F0502020204030204" pitchFamily="34" charset="0"/>
                          <a:cs typeface="Palatino"/>
                        </a:rPr>
                        <a:t>**</a:t>
                      </a:r>
                      <a:endParaRPr lang="en-AU" sz="1400" dirty="0">
                        <a:effectLst/>
                        <a:latin typeface="Palatino"/>
                        <a:ea typeface="Times New Roman" panose="02020603050405020304" pitchFamily="18" charset="0"/>
                        <a:cs typeface="Palatino"/>
                      </a:endParaRPr>
                    </a:p>
                  </a:txBody>
                  <a:tcPr marL="68580" marR="68580" marT="0" marB="0">
                    <a:lnL>
                      <a:noFill/>
                    </a:lnL>
                    <a:lnR>
                      <a:noFill/>
                    </a:lnR>
                    <a:lnT>
                      <a:noFill/>
                    </a:lnT>
                    <a:lnB>
                      <a:noFill/>
                    </a:lnB>
                    <a:solidFill>
                      <a:srgbClr val="D9D9D9"/>
                    </a:solidFill>
                  </a:tcPr>
                </a:tc>
                <a:tc>
                  <a:txBody>
                    <a:bodyPr/>
                    <a:lstStyle/>
                    <a:p>
                      <a:pPr marL="103505" marR="38100" indent="-65405" algn="ctr">
                        <a:lnSpc>
                          <a:spcPts val="1600"/>
                        </a:lnSpc>
                        <a:spcAft>
                          <a:spcPts val="0"/>
                        </a:spcAft>
                        <a:tabLst>
                          <a:tab pos="201295" algn="dec"/>
                        </a:tabLst>
                      </a:pPr>
                      <a:r>
                        <a:rPr lang="en-AU" sz="1400">
                          <a:solidFill>
                            <a:srgbClr val="000000"/>
                          </a:solidFill>
                          <a:effectLst/>
                          <a:latin typeface="Arial" panose="020B0604020202020204" pitchFamily="34" charset="0"/>
                          <a:ea typeface="Calibri" panose="020F0502020204030204" pitchFamily="34" charset="0"/>
                          <a:cs typeface="Palatino"/>
                        </a:rPr>
                        <a:t>-.203</a:t>
                      </a:r>
                      <a:r>
                        <a:rPr lang="en-AU" sz="1400" baseline="30000">
                          <a:solidFill>
                            <a:srgbClr val="000000"/>
                          </a:solidFill>
                          <a:effectLst/>
                          <a:latin typeface="Arial" panose="020B0604020202020204" pitchFamily="34" charset="0"/>
                          <a:ea typeface="Calibri" panose="020F0502020204030204" pitchFamily="34" charset="0"/>
                          <a:cs typeface="Palatino"/>
                        </a:rPr>
                        <a:t>**</a:t>
                      </a:r>
                      <a:endParaRPr lang="en-AU" sz="1400">
                        <a:effectLst/>
                        <a:latin typeface="Palatino"/>
                        <a:ea typeface="Times New Roman" panose="02020603050405020304" pitchFamily="18" charset="0"/>
                        <a:cs typeface="Palatino"/>
                      </a:endParaRPr>
                    </a:p>
                  </a:txBody>
                  <a:tcPr marL="68580" marR="68580" marT="0" marB="0">
                    <a:lnL>
                      <a:noFill/>
                    </a:lnL>
                    <a:lnR>
                      <a:noFill/>
                    </a:lnR>
                    <a:lnT>
                      <a:noFill/>
                    </a:lnT>
                    <a:lnB>
                      <a:noFill/>
                    </a:lnB>
                    <a:solidFill>
                      <a:srgbClr val="9CC2E5"/>
                    </a:solidFill>
                  </a:tcPr>
                </a:tc>
                <a:tc>
                  <a:txBody>
                    <a:bodyPr/>
                    <a:lstStyle/>
                    <a:p>
                      <a:pPr marL="103505" marR="38100" indent="-65405" algn="ctr">
                        <a:lnSpc>
                          <a:spcPts val="1600"/>
                        </a:lnSpc>
                        <a:spcAft>
                          <a:spcPts val="0"/>
                        </a:spcAft>
                        <a:tabLst>
                          <a:tab pos="201295" algn="dec"/>
                        </a:tabLst>
                      </a:pPr>
                      <a:r>
                        <a:rPr lang="en-AU" sz="1400">
                          <a:solidFill>
                            <a:srgbClr val="000000"/>
                          </a:solidFill>
                          <a:effectLst/>
                          <a:latin typeface="Arial" panose="020B0604020202020204" pitchFamily="34" charset="0"/>
                          <a:ea typeface="Calibri" panose="020F0502020204030204" pitchFamily="34" charset="0"/>
                          <a:cs typeface="Palatino"/>
                        </a:rPr>
                        <a:t>-.134</a:t>
                      </a:r>
                      <a:r>
                        <a:rPr lang="en-AU" sz="1400" baseline="30000">
                          <a:solidFill>
                            <a:srgbClr val="000000"/>
                          </a:solidFill>
                          <a:effectLst/>
                          <a:latin typeface="Arial" panose="020B0604020202020204" pitchFamily="34" charset="0"/>
                          <a:ea typeface="Calibri" panose="020F0502020204030204" pitchFamily="34" charset="0"/>
                          <a:cs typeface="Palatino"/>
                        </a:rPr>
                        <a:t>**</a:t>
                      </a:r>
                      <a:endParaRPr lang="en-AU" sz="1400">
                        <a:effectLst/>
                        <a:latin typeface="Palatino"/>
                        <a:ea typeface="Times New Roman" panose="02020603050405020304" pitchFamily="18" charset="0"/>
                        <a:cs typeface="Palatino"/>
                      </a:endParaRPr>
                    </a:p>
                  </a:txBody>
                  <a:tcPr marL="68580" marR="68580" marT="0" marB="0">
                    <a:lnL>
                      <a:noFill/>
                    </a:lnL>
                    <a:lnR>
                      <a:noFill/>
                    </a:lnR>
                    <a:lnT>
                      <a:noFill/>
                    </a:lnT>
                    <a:lnB>
                      <a:noFill/>
                    </a:lnB>
                    <a:solidFill>
                      <a:srgbClr val="FFFF00"/>
                    </a:solidFill>
                  </a:tcPr>
                </a:tc>
              </a:tr>
              <a:tr h="402002">
                <a:tc>
                  <a:txBody>
                    <a:bodyPr/>
                    <a:lstStyle/>
                    <a:p>
                      <a:pPr>
                        <a:lnSpc>
                          <a:spcPct val="107000"/>
                        </a:lnSpc>
                        <a:spcAft>
                          <a:spcPts val="0"/>
                        </a:spcAft>
                      </a:pPr>
                      <a:r>
                        <a:rPr lang="en-AU" sz="1600">
                          <a:solidFill>
                            <a:srgbClr val="000000"/>
                          </a:solidFill>
                          <a:effectLst/>
                          <a:latin typeface="Calibri" panose="020F0502020204030204" pitchFamily="34" charset="0"/>
                          <a:ea typeface="Times New Roman" panose="02020603050405020304" pitchFamily="18" charset="0"/>
                          <a:cs typeface="Palatino"/>
                        </a:rPr>
                        <a:t>Management Priority Time 1 </a:t>
                      </a:r>
                      <a:endParaRPr lang="en-AU" sz="1600">
                        <a:effectLst/>
                        <a:latin typeface="Palatino"/>
                        <a:ea typeface="Times New Roman" panose="02020603050405020304" pitchFamily="18" charset="0"/>
                        <a:cs typeface="Palatino"/>
                      </a:endParaRPr>
                    </a:p>
                  </a:txBody>
                  <a:tcPr marL="68580" marR="68580" marT="0" marB="0" anchor="b">
                    <a:lnL>
                      <a:noFill/>
                    </a:lnL>
                    <a:lnR>
                      <a:noFill/>
                    </a:lnR>
                    <a:lnT>
                      <a:noFill/>
                    </a:lnT>
                    <a:lnB>
                      <a:noFill/>
                    </a:lnB>
                  </a:tcPr>
                </a:tc>
                <a:tc>
                  <a:txBody>
                    <a:bodyPr/>
                    <a:lstStyle/>
                    <a:p>
                      <a:pPr marL="103505" marR="38100" indent="-65405" algn="ctr">
                        <a:lnSpc>
                          <a:spcPts val="1600"/>
                        </a:lnSpc>
                        <a:spcAft>
                          <a:spcPts val="0"/>
                        </a:spcAft>
                        <a:tabLst>
                          <a:tab pos="201295" algn="dec"/>
                        </a:tabLst>
                      </a:pPr>
                      <a:r>
                        <a:rPr lang="en-AU" sz="1400" dirty="0">
                          <a:solidFill>
                            <a:srgbClr val="000000"/>
                          </a:solidFill>
                          <a:effectLst/>
                          <a:latin typeface="Arial" panose="020B0604020202020204" pitchFamily="34" charset="0"/>
                          <a:ea typeface="Calibri" panose="020F0502020204030204" pitchFamily="34" charset="0"/>
                          <a:cs typeface="Palatino"/>
                        </a:rPr>
                        <a:t>-.190</a:t>
                      </a:r>
                      <a:r>
                        <a:rPr lang="en-AU" sz="1400" baseline="30000" dirty="0">
                          <a:solidFill>
                            <a:srgbClr val="000000"/>
                          </a:solidFill>
                          <a:effectLst/>
                          <a:latin typeface="Arial" panose="020B0604020202020204" pitchFamily="34" charset="0"/>
                          <a:ea typeface="Calibri" panose="020F0502020204030204" pitchFamily="34" charset="0"/>
                          <a:cs typeface="Palatino"/>
                        </a:rPr>
                        <a:t>**</a:t>
                      </a:r>
                      <a:endParaRPr lang="en-AU" sz="1400" dirty="0">
                        <a:effectLst/>
                        <a:latin typeface="Palatino"/>
                        <a:ea typeface="Times New Roman" panose="02020603050405020304" pitchFamily="18" charset="0"/>
                        <a:cs typeface="Palatino"/>
                      </a:endParaRPr>
                    </a:p>
                  </a:txBody>
                  <a:tcPr marL="68580" marR="68580" marT="0" marB="0">
                    <a:lnL>
                      <a:noFill/>
                    </a:lnL>
                    <a:lnR>
                      <a:noFill/>
                    </a:lnR>
                    <a:lnT>
                      <a:noFill/>
                    </a:lnT>
                    <a:lnB>
                      <a:noFill/>
                    </a:lnB>
                    <a:solidFill>
                      <a:srgbClr val="D9D9D9"/>
                    </a:solidFill>
                  </a:tcPr>
                </a:tc>
                <a:tc>
                  <a:txBody>
                    <a:bodyPr/>
                    <a:lstStyle/>
                    <a:p>
                      <a:pPr marL="103505" marR="38100" indent="-65405" algn="ctr">
                        <a:lnSpc>
                          <a:spcPts val="1600"/>
                        </a:lnSpc>
                        <a:spcAft>
                          <a:spcPts val="0"/>
                        </a:spcAft>
                        <a:tabLst>
                          <a:tab pos="201295" algn="dec"/>
                        </a:tabLst>
                      </a:pPr>
                      <a:r>
                        <a:rPr lang="en-AU" sz="1400">
                          <a:solidFill>
                            <a:srgbClr val="000000"/>
                          </a:solidFill>
                          <a:effectLst/>
                          <a:latin typeface="Arial" panose="020B0604020202020204" pitchFamily="34" charset="0"/>
                          <a:ea typeface="Calibri" panose="020F0502020204030204" pitchFamily="34" charset="0"/>
                          <a:cs typeface="Palatino"/>
                        </a:rPr>
                        <a:t>-.153</a:t>
                      </a:r>
                      <a:r>
                        <a:rPr lang="en-AU" sz="1400" baseline="30000">
                          <a:solidFill>
                            <a:srgbClr val="000000"/>
                          </a:solidFill>
                          <a:effectLst/>
                          <a:latin typeface="Arial" panose="020B0604020202020204" pitchFamily="34" charset="0"/>
                          <a:ea typeface="Calibri" panose="020F0502020204030204" pitchFamily="34" charset="0"/>
                          <a:cs typeface="Palatino"/>
                        </a:rPr>
                        <a:t>**</a:t>
                      </a:r>
                      <a:endParaRPr lang="en-AU" sz="1400">
                        <a:effectLst/>
                        <a:latin typeface="Palatino"/>
                        <a:ea typeface="Times New Roman" panose="02020603050405020304" pitchFamily="18" charset="0"/>
                        <a:cs typeface="Palatino"/>
                      </a:endParaRPr>
                    </a:p>
                  </a:txBody>
                  <a:tcPr marL="68580" marR="68580" marT="0" marB="0">
                    <a:lnL>
                      <a:noFill/>
                    </a:lnL>
                    <a:lnR>
                      <a:noFill/>
                    </a:lnR>
                    <a:lnT>
                      <a:noFill/>
                    </a:lnT>
                    <a:lnB>
                      <a:noFill/>
                    </a:lnB>
                    <a:solidFill>
                      <a:srgbClr val="9CC2E5"/>
                    </a:solidFill>
                  </a:tcPr>
                </a:tc>
                <a:tc>
                  <a:txBody>
                    <a:bodyPr/>
                    <a:lstStyle/>
                    <a:p>
                      <a:pPr marL="103505" marR="38100" indent="-65405" algn="ctr">
                        <a:lnSpc>
                          <a:spcPts val="1600"/>
                        </a:lnSpc>
                        <a:spcAft>
                          <a:spcPts val="0"/>
                        </a:spcAft>
                        <a:tabLst>
                          <a:tab pos="201295" algn="dec"/>
                        </a:tabLst>
                      </a:pPr>
                      <a:r>
                        <a:rPr lang="en-AU" sz="1400">
                          <a:solidFill>
                            <a:srgbClr val="000000"/>
                          </a:solidFill>
                          <a:effectLst/>
                          <a:latin typeface="Arial" panose="020B0604020202020204" pitchFamily="34" charset="0"/>
                          <a:ea typeface="Calibri" panose="020F0502020204030204" pitchFamily="34" charset="0"/>
                          <a:cs typeface="Palatino"/>
                        </a:rPr>
                        <a:t>-.136</a:t>
                      </a:r>
                      <a:r>
                        <a:rPr lang="en-AU" sz="1400" baseline="30000">
                          <a:solidFill>
                            <a:srgbClr val="000000"/>
                          </a:solidFill>
                          <a:effectLst/>
                          <a:latin typeface="Arial" panose="020B0604020202020204" pitchFamily="34" charset="0"/>
                          <a:ea typeface="Calibri" panose="020F0502020204030204" pitchFamily="34" charset="0"/>
                          <a:cs typeface="Palatino"/>
                        </a:rPr>
                        <a:t>**</a:t>
                      </a:r>
                      <a:endParaRPr lang="en-AU" sz="1400">
                        <a:effectLst/>
                        <a:latin typeface="Palatino"/>
                        <a:ea typeface="Times New Roman" panose="02020603050405020304" pitchFamily="18" charset="0"/>
                        <a:cs typeface="Palatino"/>
                      </a:endParaRPr>
                    </a:p>
                  </a:txBody>
                  <a:tcPr marL="68580" marR="68580" marT="0" marB="0">
                    <a:lnL>
                      <a:noFill/>
                    </a:lnL>
                    <a:lnR>
                      <a:noFill/>
                    </a:lnR>
                    <a:lnT>
                      <a:noFill/>
                    </a:lnT>
                    <a:lnB>
                      <a:noFill/>
                    </a:lnB>
                    <a:solidFill>
                      <a:srgbClr val="FFFF00"/>
                    </a:solidFill>
                  </a:tcPr>
                </a:tc>
              </a:tr>
              <a:tr h="402002">
                <a:tc>
                  <a:txBody>
                    <a:bodyPr/>
                    <a:lstStyle/>
                    <a:p>
                      <a:pPr>
                        <a:lnSpc>
                          <a:spcPct val="107000"/>
                        </a:lnSpc>
                        <a:spcAft>
                          <a:spcPts val="0"/>
                        </a:spcAft>
                      </a:pPr>
                      <a:r>
                        <a:rPr lang="en-AU" sz="1600">
                          <a:solidFill>
                            <a:srgbClr val="000000"/>
                          </a:solidFill>
                          <a:effectLst/>
                          <a:latin typeface="Calibri" panose="020F0502020204030204" pitchFamily="34" charset="0"/>
                          <a:ea typeface="Times New Roman" panose="02020603050405020304" pitchFamily="18" charset="0"/>
                          <a:cs typeface="Palatino"/>
                        </a:rPr>
                        <a:t>Organisational Communication Time 1</a:t>
                      </a:r>
                      <a:endParaRPr lang="en-AU" sz="1600">
                        <a:effectLst/>
                        <a:latin typeface="Palatino"/>
                        <a:ea typeface="Times New Roman" panose="02020603050405020304" pitchFamily="18" charset="0"/>
                        <a:cs typeface="Palatino"/>
                      </a:endParaRPr>
                    </a:p>
                  </a:txBody>
                  <a:tcPr marL="68580" marR="68580" marT="0" marB="0" anchor="b">
                    <a:lnL>
                      <a:noFill/>
                    </a:lnL>
                    <a:lnR>
                      <a:noFill/>
                    </a:lnR>
                    <a:lnT>
                      <a:noFill/>
                    </a:lnT>
                    <a:lnB>
                      <a:noFill/>
                    </a:lnB>
                  </a:tcPr>
                </a:tc>
                <a:tc>
                  <a:txBody>
                    <a:bodyPr/>
                    <a:lstStyle/>
                    <a:p>
                      <a:pPr marL="103505" marR="38100" indent="-65405" algn="ctr">
                        <a:lnSpc>
                          <a:spcPts val="1600"/>
                        </a:lnSpc>
                        <a:spcAft>
                          <a:spcPts val="0"/>
                        </a:spcAft>
                        <a:tabLst>
                          <a:tab pos="201295" algn="dec"/>
                        </a:tabLst>
                      </a:pPr>
                      <a:r>
                        <a:rPr lang="en-AU" sz="1400" dirty="0">
                          <a:solidFill>
                            <a:srgbClr val="000000"/>
                          </a:solidFill>
                          <a:effectLst/>
                          <a:latin typeface="Arial" panose="020B0604020202020204" pitchFamily="34" charset="0"/>
                          <a:ea typeface="Calibri" panose="020F0502020204030204" pitchFamily="34" charset="0"/>
                          <a:cs typeface="Palatino"/>
                        </a:rPr>
                        <a:t>-.161</a:t>
                      </a:r>
                      <a:r>
                        <a:rPr lang="en-AU" sz="1400" baseline="30000" dirty="0">
                          <a:solidFill>
                            <a:srgbClr val="000000"/>
                          </a:solidFill>
                          <a:effectLst/>
                          <a:latin typeface="Arial" panose="020B0604020202020204" pitchFamily="34" charset="0"/>
                          <a:ea typeface="Calibri" panose="020F0502020204030204" pitchFamily="34" charset="0"/>
                          <a:cs typeface="Palatino"/>
                        </a:rPr>
                        <a:t>**</a:t>
                      </a:r>
                      <a:endParaRPr lang="en-AU" sz="1400" dirty="0">
                        <a:effectLst/>
                        <a:latin typeface="Palatino"/>
                        <a:ea typeface="Times New Roman" panose="02020603050405020304" pitchFamily="18" charset="0"/>
                        <a:cs typeface="Palatino"/>
                      </a:endParaRPr>
                    </a:p>
                  </a:txBody>
                  <a:tcPr marL="68580" marR="68580" marT="0" marB="0">
                    <a:lnL>
                      <a:noFill/>
                    </a:lnL>
                    <a:lnR>
                      <a:noFill/>
                    </a:lnR>
                    <a:lnT>
                      <a:noFill/>
                    </a:lnT>
                    <a:lnB>
                      <a:noFill/>
                    </a:lnB>
                    <a:solidFill>
                      <a:srgbClr val="D9D9D9"/>
                    </a:solidFill>
                  </a:tcPr>
                </a:tc>
                <a:tc>
                  <a:txBody>
                    <a:bodyPr/>
                    <a:lstStyle/>
                    <a:p>
                      <a:pPr marL="103505" marR="38100" indent="-65405" algn="ctr">
                        <a:lnSpc>
                          <a:spcPts val="1600"/>
                        </a:lnSpc>
                        <a:spcAft>
                          <a:spcPts val="0"/>
                        </a:spcAft>
                        <a:tabLst>
                          <a:tab pos="201295" algn="dec"/>
                        </a:tabLst>
                      </a:pPr>
                      <a:r>
                        <a:rPr lang="en-AU" sz="1400">
                          <a:solidFill>
                            <a:srgbClr val="000000"/>
                          </a:solidFill>
                          <a:effectLst/>
                          <a:latin typeface="Arial" panose="020B0604020202020204" pitchFamily="34" charset="0"/>
                          <a:ea typeface="Calibri" panose="020F0502020204030204" pitchFamily="34" charset="0"/>
                          <a:cs typeface="Palatino"/>
                        </a:rPr>
                        <a:t>-.136</a:t>
                      </a:r>
                      <a:r>
                        <a:rPr lang="en-AU" sz="1400" baseline="30000">
                          <a:solidFill>
                            <a:srgbClr val="000000"/>
                          </a:solidFill>
                          <a:effectLst/>
                          <a:latin typeface="Arial" panose="020B0604020202020204" pitchFamily="34" charset="0"/>
                          <a:ea typeface="Calibri" panose="020F0502020204030204" pitchFamily="34" charset="0"/>
                          <a:cs typeface="Palatino"/>
                        </a:rPr>
                        <a:t>**</a:t>
                      </a:r>
                      <a:endParaRPr lang="en-AU" sz="1400">
                        <a:effectLst/>
                        <a:latin typeface="Palatino"/>
                        <a:ea typeface="Times New Roman" panose="02020603050405020304" pitchFamily="18" charset="0"/>
                        <a:cs typeface="Palatino"/>
                      </a:endParaRPr>
                    </a:p>
                  </a:txBody>
                  <a:tcPr marL="68580" marR="68580" marT="0" marB="0">
                    <a:lnL>
                      <a:noFill/>
                    </a:lnL>
                    <a:lnR>
                      <a:noFill/>
                    </a:lnR>
                    <a:lnT>
                      <a:noFill/>
                    </a:lnT>
                    <a:lnB>
                      <a:noFill/>
                    </a:lnB>
                    <a:solidFill>
                      <a:srgbClr val="9CC2E5"/>
                    </a:solidFill>
                  </a:tcPr>
                </a:tc>
                <a:tc>
                  <a:txBody>
                    <a:bodyPr/>
                    <a:lstStyle/>
                    <a:p>
                      <a:pPr marL="103505" marR="38100" indent="-65405" algn="ctr">
                        <a:lnSpc>
                          <a:spcPts val="1600"/>
                        </a:lnSpc>
                        <a:spcAft>
                          <a:spcPts val="0"/>
                        </a:spcAft>
                        <a:tabLst>
                          <a:tab pos="201295" algn="dec"/>
                        </a:tabLst>
                      </a:pPr>
                      <a:r>
                        <a:rPr lang="en-AU" sz="1400">
                          <a:solidFill>
                            <a:srgbClr val="000000"/>
                          </a:solidFill>
                          <a:effectLst/>
                          <a:latin typeface="Arial" panose="020B0604020202020204" pitchFamily="34" charset="0"/>
                          <a:ea typeface="Calibri" panose="020F0502020204030204" pitchFamily="34" charset="0"/>
                          <a:cs typeface="Palatino"/>
                        </a:rPr>
                        <a:t>-.100</a:t>
                      </a:r>
                      <a:r>
                        <a:rPr lang="en-AU" sz="1400" baseline="30000">
                          <a:solidFill>
                            <a:srgbClr val="000000"/>
                          </a:solidFill>
                          <a:effectLst/>
                          <a:latin typeface="Arial" panose="020B0604020202020204" pitchFamily="34" charset="0"/>
                          <a:ea typeface="Calibri" panose="020F0502020204030204" pitchFamily="34" charset="0"/>
                          <a:cs typeface="Palatino"/>
                        </a:rPr>
                        <a:t>**</a:t>
                      </a:r>
                      <a:endParaRPr lang="en-AU" sz="1400">
                        <a:effectLst/>
                        <a:latin typeface="Palatino"/>
                        <a:ea typeface="Times New Roman" panose="02020603050405020304" pitchFamily="18" charset="0"/>
                        <a:cs typeface="Palatino"/>
                      </a:endParaRPr>
                    </a:p>
                  </a:txBody>
                  <a:tcPr marL="68580" marR="68580" marT="0" marB="0">
                    <a:lnL>
                      <a:noFill/>
                    </a:lnL>
                    <a:lnR>
                      <a:noFill/>
                    </a:lnR>
                    <a:lnT>
                      <a:noFill/>
                    </a:lnT>
                    <a:lnB>
                      <a:noFill/>
                    </a:lnB>
                    <a:solidFill>
                      <a:srgbClr val="FFFF00"/>
                    </a:solidFill>
                  </a:tcPr>
                </a:tc>
              </a:tr>
              <a:tr h="402002">
                <a:tc>
                  <a:txBody>
                    <a:bodyPr/>
                    <a:lstStyle/>
                    <a:p>
                      <a:pPr>
                        <a:lnSpc>
                          <a:spcPct val="107000"/>
                        </a:lnSpc>
                        <a:spcAft>
                          <a:spcPts val="0"/>
                        </a:spcAft>
                      </a:pPr>
                      <a:r>
                        <a:rPr lang="en-AU" sz="1600" dirty="0">
                          <a:solidFill>
                            <a:srgbClr val="000000"/>
                          </a:solidFill>
                          <a:effectLst/>
                          <a:latin typeface="Calibri" panose="020F0502020204030204" pitchFamily="34" charset="0"/>
                          <a:ea typeface="Times New Roman" panose="02020603050405020304" pitchFamily="18" charset="0"/>
                          <a:cs typeface="Palatino"/>
                        </a:rPr>
                        <a:t>Organisational Participation Time 1</a:t>
                      </a:r>
                      <a:endParaRPr lang="en-AU" sz="1600" dirty="0">
                        <a:effectLst/>
                        <a:latin typeface="Palatino"/>
                        <a:ea typeface="Times New Roman" panose="02020603050405020304" pitchFamily="18" charset="0"/>
                        <a:cs typeface="Palatino"/>
                      </a:endParaRPr>
                    </a:p>
                  </a:txBody>
                  <a:tcPr marL="68580" marR="68580" marT="0" marB="0" anchor="b">
                    <a:lnL>
                      <a:noFill/>
                    </a:lnL>
                    <a:lnR>
                      <a:noFill/>
                    </a:lnR>
                    <a:lnT>
                      <a:noFill/>
                    </a:lnT>
                    <a:lnB>
                      <a:noFill/>
                    </a:lnB>
                  </a:tcPr>
                </a:tc>
                <a:tc>
                  <a:txBody>
                    <a:bodyPr/>
                    <a:lstStyle/>
                    <a:p>
                      <a:pPr marL="103505" marR="38100" indent="-65405" algn="ctr">
                        <a:lnSpc>
                          <a:spcPts val="1600"/>
                        </a:lnSpc>
                        <a:spcAft>
                          <a:spcPts val="0"/>
                        </a:spcAft>
                        <a:tabLst>
                          <a:tab pos="201295" algn="dec"/>
                        </a:tabLst>
                      </a:pPr>
                      <a:r>
                        <a:rPr lang="en-AU" sz="1400" dirty="0">
                          <a:solidFill>
                            <a:srgbClr val="000000"/>
                          </a:solidFill>
                          <a:effectLst/>
                          <a:latin typeface="Arial" panose="020B0604020202020204" pitchFamily="34" charset="0"/>
                          <a:ea typeface="Calibri" panose="020F0502020204030204" pitchFamily="34" charset="0"/>
                          <a:cs typeface="Palatino"/>
                        </a:rPr>
                        <a:t>-.139</a:t>
                      </a:r>
                      <a:r>
                        <a:rPr lang="en-AU" sz="1400" baseline="30000" dirty="0">
                          <a:solidFill>
                            <a:srgbClr val="000000"/>
                          </a:solidFill>
                          <a:effectLst/>
                          <a:latin typeface="Arial" panose="020B0604020202020204" pitchFamily="34" charset="0"/>
                          <a:ea typeface="Calibri" panose="020F0502020204030204" pitchFamily="34" charset="0"/>
                          <a:cs typeface="Palatino"/>
                        </a:rPr>
                        <a:t>**</a:t>
                      </a:r>
                      <a:endParaRPr lang="en-AU" sz="1400" dirty="0">
                        <a:effectLst/>
                        <a:latin typeface="Palatino"/>
                        <a:ea typeface="Times New Roman" panose="02020603050405020304" pitchFamily="18" charset="0"/>
                        <a:cs typeface="Palatino"/>
                      </a:endParaRPr>
                    </a:p>
                  </a:txBody>
                  <a:tcPr marL="68580" marR="68580" marT="0" marB="0">
                    <a:lnL>
                      <a:noFill/>
                    </a:lnL>
                    <a:lnR>
                      <a:noFill/>
                    </a:lnR>
                    <a:lnT>
                      <a:noFill/>
                    </a:lnT>
                    <a:lnB>
                      <a:noFill/>
                    </a:lnB>
                    <a:solidFill>
                      <a:srgbClr val="D9D9D9"/>
                    </a:solidFill>
                  </a:tcPr>
                </a:tc>
                <a:tc>
                  <a:txBody>
                    <a:bodyPr/>
                    <a:lstStyle/>
                    <a:p>
                      <a:pPr marL="103505" marR="38100" indent="-65405" algn="ctr">
                        <a:lnSpc>
                          <a:spcPts val="1600"/>
                        </a:lnSpc>
                        <a:spcAft>
                          <a:spcPts val="0"/>
                        </a:spcAft>
                        <a:tabLst>
                          <a:tab pos="201295" algn="dec"/>
                        </a:tabLst>
                      </a:pPr>
                      <a:r>
                        <a:rPr lang="en-AU" sz="1400" dirty="0">
                          <a:solidFill>
                            <a:srgbClr val="000000"/>
                          </a:solidFill>
                          <a:effectLst/>
                          <a:latin typeface="Arial" panose="020B0604020202020204" pitchFamily="34" charset="0"/>
                          <a:ea typeface="Calibri" panose="020F0502020204030204" pitchFamily="34" charset="0"/>
                          <a:cs typeface="Palatino"/>
                        </a:rPr>
                        <a:t>-.194</a:t>
                      </a:r>
                      <a:r>
                        <a:rPr lang="en-AU" sz="1400" baseline="30000" dirty="0">
                          <a:solidFill>
                            <a:srgbClr val="000000"/>
                          </a:solidFill>
                          <a:effectLst/>
                          <a:latin typeface="Arial" panose="020B0604020202020204" pitchFamily="34" charset="0"/>
                          <a:ea typeface="Calibri" panose="020F0502020204030204" pitchFamily="34" charset="0"/>
                          <a:cs typeface="Palatino"/>
                        </a:rPr>
                        <a:t>**</a:t>
                      </a:r>
                      <a:endParaRPr lang="en-AU" sz="1400" dirty="0">
                        <a:effectLst/>
                        <a:latin typeface="Palatino"/>
                        <a:ea typeface="Times New Roman" panose="02020603050405020304" pitchFamily="18" charset="0"/>
                        <a:cs typeface="Palatino"/>
                      </a:endParaRPr>
                    </a:p>
                  </a:txBody>
                  <a:tcPr marL="68580" marR="68580" marT="0" marB="0">
                    <a:lnL>
                      <a:noFill/>
                    </a:lnL>
                    <a:lnR>
                      <a:noFill/>
                    </a:lnR>
                    <a:lnT>
                      <a:noFill/>
                    </a:lnT>
                    <a:lnB>
                      <a:noFill/>
                    </a:lnB>
                    <a:solidFill>
                      <a:srgbClr val="9CC2E5"/>
                    </a:solidFill>
                  </a:tcPr>
                </a:tc>
                <a:tc>
                  <a:txBody>
                    <a:bodyPr/>
                    <a:lstStyle/>
                    <a:p>
                      <a:pPr marL="103505" marR="38100" indent="-65405" algn="ctr">
                        <a:lnSpc>
                          <a:spcPts val="1600"/>
                        </a:lnSpc>
                        <a:spcAft>
                          <a:spcPts val="0"/>
                        </a:spcAft>
                        <a:tabLst>
                          <a:tab pos="201295" algn="dec"/>
                        </a:tabLst>
                      </a:pPr>
                      <a:r>
                        <a:rPr lang="en-AU" sz="1400" dirty="0">
                          <a:solidFill>
                            <a:srgbClr val="000000"/>
                          </a:solidFill>
                          <a:effectLst/>
                          <a:latin typeface="Arial" panose="020B0604020202020204" pitchFamily="34" charset="0"/>
                          <a:ea typeface="Calibri" panose="020F0502020204030204" pitchFamily="34" charset="0"/>
                          <a:cs typeface="Palatino"/>
                        </a:rPr>
                        <a:t>-.088</a:t>
                      </a:r>
                      <a:r>
                        <a:rPr lang="en-AU" sz="1400" baseline="30000" dirty="0">
                          <a:solidFill>
                            <a:srgbClr val="000000"/>
                          </a:solidFill>
                          <a:effectLst/>
                          <a:latin typeface="Arial" panose="020B0604020202020204" pitchFamily="34" charset="0"/>
                          <a:ea typeface="Calibri" panose="020F0502020204030204" pitchFamily="34" charset="0"/>
                          <a:cs typeface="Palatino"/>
                        </a:rPr>
                        <a:t>**</a:t>
                      </a:r>
                      <a:endParaRPr lang="en-AU" sz="1400" dirty="0">
                        <a:effectLst/>
                        <a:latin typeface="Palatino"/>
                        <a:ea typeface="Times New Roman" panose="02020603050405020304" pitchFamily="18" charset="0"/>
                        <a:cs typeface="Palatino"/>
                      </a:endParaRPr>
                    </a:p>
                  </a:txBody>
                  <a:tcPr marL="68580" marR="68580" marT="0" marB="0">
                    <a:lnL>
                      <a:noFill/>
                    </a:lnL>
                    <a:lnR>
                      <a:noFill/>
                    </a:lnR>
                    <a:lnT>
                      <a:noFill/>
                    </a:lnT>
                    <a:lnB>
                      <a:noFill/>
                    </a:lnB>
                    <a:solidFill>
                      <a:srgbClr val="FFFF00"/>
                    </a:solidFill>
                  </a:tcPr>
                </a:tc>
              </a:tr>
            </a:tbl>
          </a:graphicData>
        </a:graphic>
      </p:graphicFrame>
      <p:sp>
        <p:nvSpPr>
          <p:cNvPr id="4" name="Footer Placeholder 3"/>
          <p:cNvSpPr>
            <a:spLocks noGrp="1"/>
          </p:cNvSpPr>
          <p:nvPr>
            <p:ph type="ftr" sz="quarter" idx="11"/>
          </p:nvPr>
        </p:nvSpPr>
        <p:spPr/>
        <p:txBody>
          <a:bodyPr/>
          <a:lstStyle/>
          <a:p>
            <a:pPr>
              <a:defRPr/>
            </a:pPr>
            <a:r>
              <a:rPr lang="en-AU" smtClean="0"/>
              <a:t>maureen.dollard@unisa.edu.au</a:t>
            </a:r>
            <a:endParaRPr lang="en-AU"/>
          </a:p>
        </p:txBody>
      </p:sp>
      <p:sp>
        <p:nvSpPr>
          <p:cNvPr id="6" name="TextBox 5"/>
          <p:cNvSpPr txBox="1"/>
          <p:nvPr/>
        </p:nvSpPr>
        <p:spPr>
          <a:xfrm>
            <a:off x="1043608" y="5301208"/>
            <a:ext cx="4104456" cy="369332"/>
          </a:xfrm>
          <a:prstGeom prst="rect">
            <a:avLst/>
          </a:prstGeom>
          <a:noFill/>
        </p:spPr>
        <p:txBody>
          <a:bodyPr wrap="square" rtlCol="0">
            <a:spAutoFit/>
          </a:bodyPr>
          <a:lstStyle/>
          <a:p>
            <a:r>
              <a:rPr lang="en-AU" dirty="0" smtClean="0"/>
              <a:t>N = 1038 Australian workers</a:t>
            </a:r>
            <a:endParaRPr lang="en-AU" dirty="0"/>
          </a:p>
        </p:txBody>
      </p:sp>
    </p:spTree>
    <p:extLst>
      <p:ext uri="{BB962C8B-B14F-4D97-AF65-F5344CB8AC3E}">
        <p14:creationId xmlns:p14="http://schemas.microsoft.com/office/powerpoint/2010/main" val="389677884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0" y="27184"/>
          <a:ext cx="9144000" cy="6669360"/>
        </p:xfrm>
        <a:graphic>
          <a:graphicData uri="http://schemas.openxmlformats.org/drawingml/2006/chart">
            <c:chart xmlns:c="http://schemas.openxmlformats.org/drawingml/2006/chart" xmlns:r="http://schemas.openxmlformats.org/officeDocument/2006/relationships" r:id="rId2"/>
          </a:graphicData>
        </a:graphic>
      </p:graphicFrame>
      <p:pic>
        <p:nvPicPr>
          <p:cNvPr id="2" name="Picture 1"/>
          <p:cNvPicPr>
            <a:picLocks noChangeAspect="1"/>
          </p:cNvPicPr>
          <p:nvPr/>
        </p:nvPicPr>
        <p:blipFill>
          <a:blip r:embed="rId3"/>
          <a:stretch>
            <a:fillRect/>
          </a:stretch>
        </p:blipFill>
        <p:spPr>
          <a:xfrm>
            <a:off x="6228184" y="2060848"/>
            <a:ext cx="2828789" cy="4163929"/>
          </a:xfrm>
          <a:prstGeom prst="rect">
            <a:avLst/>
          </a:prstGeom>
        </p:spPr>
      </p:pic>
    </p:spTree>
    <p:extLst>
      <p:ext uri="{BB962C8B-B14F-4D97-AF65-F5344CB8AC3E}">
        <p14:creationId xmlns:p14="http://schemas.microsoft.com/office/powerpoint/2010/main" val="166776623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540568" y="-27980"/>
          <a:ext cx="10342984" cy="6669360"/>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angle 2"/>
          <p:cNvSpPr/>
          <p:nvPr/>
        </p:nvSpPr>
        <p:spPr>
          <a:xfrm>
            <a:off x="2245791" y="12576"/>
            <a:ext cx="5069209" cy="424732"/>
          </a:xfrm>
          <a:prstGeom prst="rect">
            <a:avLst/>
          </a:prstGeom>
        </p:spPr>
        <p:txBody>
          <a:bodyPr wrap="none">
            <a:spAutoFit/>
          </a:bodyPr>
          <a:lstStyle/>
          <a:p>
            <a:pPr algn="ctr" fontAlgn="auto">
              <a:spcBef>
                <a:spcPts val="0"/>
              </a:spcBef>
              <a:spcAft>
                <a:spcPts val="0"/>
              </a:spcAft>
              <a:defRPr sz="2160" b="1" i="0" u="none" strike="noStrike" kern="1200" baseline="0">
                <a:solidFill>
                  <a:prstClr val="black"/>
                </a:solidFill>
                <a:latin typeface="+mn-lt"/>
                <a:ea typeface="+mn-ea"/>
                <a:cs typeface="+mn-cs"/>
              </a:defRPr>
            </a:pPr>
            <a:r>
              <a:rPr lang="en-AU" sz="2160" b="1" dirty="0" smtClean="0">
                <a:solidFill>
                  <a:prstClr val="black"/>
                </a:solidFill>
                <a:latin typeface="Calibri"/>
                <a:cs typeface="+mn-cs"/>
              </a:rPr>
              <a:t>Australian States </a:t>
            </a:r>
            <a:r>
              <a:rPr lang="en-AU" sz="2160" b="1" dirty="0">
                <a:solidFill>
                  <a:prstClr val="black"/>
                </a:solidFill>
                <a:latin typeface="Calibri"/>
                <a:cs typeface="+mn-cs"/>
              </a:rPr>
              <a:t>Bullying Rates 2009-2015</a:t>
            </a:r>
          </a:p>
        </p:txBody>
      </p:sp>
    </p:spTree>
    <p:extLst>
      <p:ext uri="{BB962C8B-B14F-4D97-AF65-F5344CB8AC3E}">
        <p14:creationId xmlns:p14="http://schemas.microsoft.com/office/powerpoint/2010/main" val="255552161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Title 1"/>
          <p:cNvSpPr>
            <a:spLocks noGrp="1"/>
          </p:cNvSpPr>
          <p:nvPr>
            <p:ph type="ctrTitle"/>
          </p:nvPr>
        </p:nvSpPr>
        <p:spPr>
          <a:xfrm>
            <a:off x="685800" y="2130425"/>
            <a:ext cx="7772400" cy="1470025"/>
          </a:xfrm>
        </p:spPr>
        <p:txBody>
          <a:bodyPr/>
          <a:lstStyle/>
          <a:p>
            <a:r>
              <a:rPr lang="en-AU" altLang="en-US" b="1" dirty="0" smtClean="0">
                <a:solidFill>
                  <a:schemeClr val="bg1"/>
                </a:solidFill>
              </a:rPr>
              <a:t>International Level</a:t>
            </a:r>
          </a:p>
        </p:txBody>
      </p:sp>
      <p:sp>
        <p:nvSpPr>
          <p:cNvPr id="3" name="Subtitle 2"/>
          <p:cNvSpPr>
            <a:spLocks noGrp="1"/>
          </p:cNvSpPr>
          <p:nvPr>
            <p:ph type="subTitle" idx="1"/>
          </p:nvPr>
        </p:nvSpPr>
        <p:spPr/>
        <p:txBody>
          <a:bodyPr/>
          <a:lstStyle/>
          <a:p>
            <a:pPr>
              <a:buFont typeface="Arial" charset="0"/>
              <a:buNone/>
              <a:defRPr/>
            </a:pPr>
            <a:endParaRPr lang="en-AU"/>
          </a:p>
        </p:txBody>
      </p:sp>
      <p:sp>
        <p:nvSpPr>
          <p:cNvPr id="4" name="Footer Placeholder 3"/>
          <p:cNvSpPr>
            <a:spLocks noGrp="1"/>
          </p:cNvSpPr>
          <p:nvPr>
            <p:ph type="ftr" sz="quarter" idx="11"/>
          </p:nvPr>
        </p:nvSpPr>
        <p:spPr/>
        <p:txBody>
          <a:bodyPr/>
          <a:lstStyle/>
          <a:p>
            <a:pPr>
              <a:defRPr/>
            </a:pPr>
            <a:r>
              <a:rPr lang="en-AU">
                <a:solidFill>
                  <a:prstClr val="white">
                    <a:tint val="75000"/>
                  </a:prstClr>
                </a:solidFill>
              </a:rPr>
              <a:t>maureen.dollard@unisa.edu.au</a:t>
            </a:r>
          </a:p>
        </p:txBody>
      </p:sp>
    </p:spTree>
    <p:extLst>
      <p:ext uri="{BB962C8B-B14F-4D97-AF65-F5344CB8AC3E}">
        <p14:creationId xmlns:p14="http://schemas.microsoft.com/office/powerpoint/2010/main" val="32391133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Title 1"/>
          <p:cNvSpPr>
            <a:spLocks noGrp="1"/>
          </p:cNvSpPr>
          <p:nvPr>
            <p:ph type="title"/>
          </p:nvPr>
        </p:nvSpPr>
        <p:spPr/>
        <p:txBody>
          <a:bodyPr/>
          <a:lstStyle/>
          <a:p>
            <a:pPr eaLnBrk="1" hangingPunct="1"/>
            <a:endParaRPr lang="en-US" altLang="en-US" smtClean="0"/>
          </a:p>
        </p:txBody>
      </p:sp>
      <p:sp>
        <p:nvSpPr>
          <p:cNvPr id="162819" name="Content Placeholder 2"/>
          <p:cNvSpPr>
            <a:spLocks noGrp="1"/>
          </p:cNvSpPr>
          <p:nvPr>
            <p:ph idx="1"/>
          </p:nvPr>
        </p:nvSpPr>
        <p:spPr/>
        <p:txBody>
          <a:bodyPr/>
          <a:lstStyle/>
          <a:p>
            <a:pPr eaLnBrk="1" hangingPunct="1"/>
            <a:endParaRPr lang="en-US" altLang="en-US" smtClean="0"/>
          </a:p>
        </p:txBody>
      </p:sp>
      <p:graphicFrame>
        <p:nvGraphicFramePr>
          <p:cNvPr id="162820" name="Content Placeholder 5"/>
          <p:cNvGraphicFramePr>
            <a:graphicFrameLocks/>
          </p:cNvGraphicFramePr>
          <p:nvPr/>
        </p:nvGraphicFramePr>
        <p:xfrm>
          <a:off x="-73025" y="-53975"/>
          <a:ext cx="9245600" cy="6959600"/>
        </p:xfrm>
        <a:graphic>
          <a:graphicData uri="http://schemas.openxmlformats.org/presentationml/2006/ole">
            <mc:AlternateContent xmlns:mc="http://schemas.openxmlformats.org/markup-compatibility/2006">
              <mc:Choice xmlns:v="urn:schemas-microsoft-com:vml" Requires="v">
                <p:oleObj spid="_x0000_s5141" name="Chart" r:id="rId3" imgW="9254530" imgH="6962235" progId="Excel.Chart.8">
                  <p:embed/>
                </p:oleObj>
              </mc:Choice>
              <mc:Fallback>
                <p:oleObj name="Chart" r:id="rId3" imgW="9254530" imgH="6962235" progId="Excel.Chart.8">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025" y="-53975"/>
                        <a:ext cx="9245600" cy="695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2821"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AU" altLang="en-US" sz="1200" smtClean="0">
                <a:solidFill>
                  <a:srgbClr val="898989"/>
                </a:solidFill>
                <a:latin typeface="Tahoma" panose="020B0604030504040204" pitchFamily="34" charset="0"/>
                <a:cs typeface="Arial" panose="020B0604020202020204" pitchFamily="34" charset="0"/>
              </a:rPr>
              <a:t>maureen.dollard@unisa.edu.au ©</a:t>
            </a:r>
          </a:p>
        </p:txBody>
      </p:sp>
    </p:spTree>
    <p:extLst>
      <p:ext uri="{BB962C8B-B14F-4D97-AF65-F5344CB8AC3E}">
        <p14:creationId xmlns:p14="http://schemas.microsoft.com/office/powerpoint/2010/main" val="168452898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Title 1"/>
          <p:cNvSpPr>
            <a:spLocks noGrp="1"/>
          </p:cNvSpPr>
          <p:nvPr>
            <p:ph type="title"/>
          </p:nvPr>
        </p:nvSpPr>
        <p:spPr/>
        <p:txBody>
          <a:bodyPr/>
          <a:lstStyle/>
          <a:p>
            <a:endParaRPr lang="en-AU" altLang="en-US" smtClean="0"/>
          </a:p>
        </p:txBody>
      </p:sp>
      <p:sp>
        <p:nvSpPr>
          <p:cNvPr id="161795"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AU" altLang="en-US" sz="1200" smtClean="0">
                <a:solidFill>
                  <a:srgbClr val="898989"/>
                </a:solidFill>
                <a:latin typeface="Trebuchet MS" panose="020B0603020202020204" pitchFamily="34" charset="0"/>
                <a:cs typeface="Arial" panose="020B0604020202020204" pitchFamily="34" charset="0"/>
              </a:rPr>
              <a:t>maureen.dollard@unisa.edu.au ©</a:t>
            </a:r>
          </a:p>
        </p:txBody>
      </p:sp>
      <p:pic>
        <p:nvPicPr>
          <p:cNvPr id="16179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52413" y="333375"/>
            <a:ext cx="10107613" cy="395922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179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6813" y="4525963"/>
            <a:ext cx="5407025" cy="2195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6402784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Title 1"/>
          <p:cNvSpPr>
            <a:spLocks noGrp="1"/>
          </p:cNvSpPr>
          <p:nvPr>
            <p:ph type="title"/>
          </p:nvPr>
        </p:nvSpPr>
        <p:spPr/>
        <p:txBody>
          <a:bodyPr/>
          <a:lstStyle/>
          <a:p>
            <a:pPr eaLnBrk="1" hangingPunct="1"/>
            <a:r>
              <a:rPr lang="en-AU" altLang="en-US" smtClean="0"/>
              <a:t>Interim summary points</a:t>
            </a:r>
          </a:p>
        </p:txBody>
      </p:sp>
      <p:sp>
        <p:nvSpPr>
          <p:cNvPr id="3" name="Content Placeholder 2"/>
          <p:cNvSpPr>
            <a:spLocks noGrp="1"/>
          </p:cNvSpPr>
          <p:nvPr>
            <p:ph idx="1"/>
          </p:nvPr>
        </p:nvSpPr>
        <p:spPr/>
        <p:txBody>
          <a:bodyPr rtlCol="0">
            <a:normAutofit fontScale="77500" lnSpcReduction="20000"/>
          </a:bodyPr>
          <a:lstStyle/>
          <a:p>
            <a:pPr eaLnBrk="1" fontAlgn="auto" hangingPunct="1">
              <a:spcAft>
                <a:spcPts val="0"/>
              </a:spcAft>
              <a:defRPr/>
            </a:pPr>
            <a:r>
              <a:rPr lang="en-AU" dirty="0" smtClean="0"/>
              <a:t>Workplace protection (national / organisational) important for worker health</a:t>
            </a:r>
          </a:p>
          <a:p>
            <a:pPr eaLnBrk="1" fontAlgn="auto" hangingPunct="1">
              <a:spcAft>
                <a:spcPts val="0"/>
              </a:spcAft>
              <a:defRPr/>
            </a:pPr>
            <a:r>
              <a:rPr lang="en-AU" dirty="0" smtClean="0"/>
              <a:t>Bullying rates high in Australia</a:t>
            </a:r>
          </a:p>
          <a:p>
            <a:pPr eaLnBrk="1" fontAlgn="auto" hangingPunct="1">
              <a:spcAft>
                <a:spcPts val="0"/>
              </a:spcAft>
              <a:defRPr/>
            </a:pPr>
            <a:r>
              <a:rPr lang="en-AU" dirty="0" smtClean="0"/>
              <a:t>Specific bullying procedures common for bullying in SA but only a small relationship to less bullying: (But bullying could be worse without procedures) (-.12)</a:t>
            </a:r>
          </a:p>
          <a:p>
            <a:pPr eaLnBrk="1" fontAlgn="auto" hangingPunct="1">
              <a:spcAft>
                <a:spcPts val="0"/>
              </a:spcAft>
              <a:defRPr/>
            </a:pPr>
            <a:r>
              <a:rPr lang="en-AU" dirty="0" smtClean="0"/>
              <a:t>Psychosocial safety climate total (management commitment, priority, communication, participation) more strongly related to lower levels bullying (-.24)</a:t>
            </a:r>
          </a:p>
          <a:p>
            <a:pPr eaLnBrk="1" fontAlgn="auto" hangingPunct="1">
              <a:spcAft>
                <a:spcPts val="0"/>
              </a:spcAft>
              <a:defRPr/>
            </a:pPr>
            <a:r>
              <a:rPr lang="en-AU" dirty="0" smtClean="0"/>
              <a:t>Better implementation and enactment of appropriate well-targeted procedures-good practice policies need to be accompanied by practical guidance and process/context facilitators (PSC) </a:t>
            </a:r>
          </a:p>
          <a:p>
            <a:pPr eaLnBrk="1" fontAlgn="auto" hangingPunct="1">
              <a:spcAft>
                <a:spcPts val="0"/>
              </a:spcAft>
              <a:defRPr/>
            </a:pPr>
            <a:endParaRPr lang="en-AU" dirty="0" smtClean="0"/>
          </a:p>
        </p:txBody>
      </p:sp>
      <p:sp>
        <p:nvSpPr>
          <p:cNvPr id="185348" name="Footer Placeholder 3"/>
          <p:cNvSpPr>
            <a:spLocks noGrp="1"/>
          </p:cNvSpPr>
          <p:nvPr>
            <p:ph type="ftr" sz="quarter" idx="11"/>
          </p:nvPr>
        </p:nvSpPr>
        <p:spPr bwMode="auto">
          <a:xfrm>
            <a:off x="3124200" y="6381750"/>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AU" altLang="en-US" sz="1200" smtClean="0">
                <a:solidFill>
                  <a:srgbClr val="898989"/>
                </a:solidFill>
                <a:latin typeface="Tahoma" panose="020B0604030504040204" pitchFamily="34" charset="0"/>
                <a:cs typeface="Arial" panose="020B0604020202020204" pitchFamily="34" charset="0"/>
              </a:rPr>
              <a:t>maureen.dollard@unisa.edu.au ©</a:t>
            </a:r>
          </a:p>
        </p:txBody>
      </p:sp>
    </p:spTree>
    <p:extLst>
      <p:ext uri="{BB962C8B-B14F-4D97-AF65-F5344CB8AC3E}">
        <p14:creationId xmlns:p14="http://schemas.microsoft.com/office/powerpoint/2010/main" val="18874466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AU"/>
              <a:t>maureen.dollard@unisa.edu.au</a:t>
            </a:r>
          </a:p>
        </p:txBody>
      </p:sp>
      <p:pic>
        <p:nvPicPr>
          <p:cNvPr id="142339"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0" y="981075"/>
            <a:ext cx="9178925" cy="3455988"/>
          </a:xfrm>
        </p:spPr>
      </p:pic>
      <p:sp>
        <p:nvSpPr>
          <p:cNvPr id="3" name="Oval 2"/>
          <p:cNvSpPr/>
          <p:nvPr/>
        </p:nvSpPr>
        <p:spPr>
          <a:xfrm>
            <a:off x="5435600" y="3141663"/>
            <a:ext cx="1008063" cy="28733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48038" y="3111500"/>
            <a:ext cx="1030287"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a:spLocks noChangeArrowheads="1"/>
          </p:cNvSpPr>
          <p:nvPr/>
        </p:nvSpPr>
        <p:spPr bwMode="auto">
          <a:xfrm>
            <a:off x="1979613" y="4797425"/>
            <a:ext cx="46799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rebuchet MS" panose="020B0603020202020204" pitchFamily="34" charset="0"/>
                <a:cs typeface="Arial" panose="020B0604020202020204" pitchFamily="34" charset="0"/>
              </a:defRPr>
            </a:lvl1pPr>
            <a:lvl2pPr marL="742950" indent="-285750">
              <a:defRPr>
                <a:solidFill>
                  <a:schemeClr val="tx1"/>
                </a:solidFill>
                <a:latin typeface="Trebuchet MS" panose="020B0603020202020204" pitchFamily="34" charset="0"/>
                <a:cs typeface="Arial" panose="020B0604020202020204" pitchFamily="34" charset="0"/>
              </a:defRPr>
            </a:lvl2pPr>
            <a:lvl3pPr marL="1143000" indent="-228600">
              <a:defRPr>
                <a:solidFill>
                  <a:schemeClr val="tx1"/>
                </a:solidFill>
                <a:latin typeface="Trebuchet MS" panose="020B0603020202020204" pitchFamily="34" charset="0"/>
                <a:cs typeface="Arial" panose="020B0604020202020204" pitchFamily="34" charset="0"/>
              </a:defRPr>
            </a:lvl3pPr>
            <a:lvl4pPr marL="1600200" indent="-228600">
              <a:defRPr>
                <a:solidFill>
                  <a:schemeClr val="tx1"/>
                </a:solidFill>
                <a:latin typeface="Trebuchet MS" panose="020B0603020202020204" pitchFamily="34" charset="0"/>
                <a:cs typeface="Arial" panose="020B0604020202020204" pitchFamily="34" charset="0"/>
              </a:defRPr>
            </a:lvl4pPr>
            <a:lvl5pPr marL="2057400" indent="-22860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r>
              <a:rPr lang="en-AU" altLang="en-US">
                <a:solidFill>
                  <a:srgbClr val="FF0000"/>
                </a:solidFill>
              </a:rPr>
              <a:t>$151million per annum direct costs stress claims</a:t>
            </a:r>
          </a:p>
        </p:txBody>
      </p:sp>
    </p:spTree>
    <p:extLst>
      <p:ext uri="{BB962C8B-B14F-4D97-AF65-F5344CB8AC3E}">
        <p14:creationId xmlns:p14="http://schemas.microsoft.com/office/powerpoint/2010/main" val="7091699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Title 1"/>
          <p:cNvSpPr>
            <a:spLocks noGrp="1"/>
          </p:cNvSpPr>
          <p:nvPr>
            <p:ph type="ctrTitle"/>
          </p:nvPr>
        </p:nvSpPr>
        <p:spPr>
          <a:xfrm>
            <a:off x="685800" y="2130425"/>
            <a:ext cx="7772400" cy="1470025"/>
          </a:xfrm>
        </p:spPr>
        <p:txBody>
          <a:bodyPr/>
          <a:lstStyle/>
          <a:p>
            <a:r>
              <a:rPr lang="en-AU" altLang="en-US" b="1" dirty="0" smtClean="0">
                <a:solidFill>
                  <a:schemeClr val="bg1"/>
                </a:solidFill>
              </a:rPr>
              <a:t>Practical Level</a:t>
            </a:r>
          </a:p>
        </p:txBody>
      </p:sp>
      <p:sp>
        <p:nvSpPr>
          <p:cNvPr id="3" name="Subtitle 2"/>
          <p:cNvSpPr>
            <a:spLocks noGrp="1"/>
          </p:cNvSpPr>
          <p:nvPr>
            <p:ph type="subTitle" idx="1"/>
          </p:nvPr>
        </p:nvSpPr>
        <p:spPr/>
        <p:txBody>
          <a:bodyPr/>
          <a:lstStyle/>
          <a:p>
            <a:pPr>
              <a:buFont typeface="Arial" charset="0"/>
              <a:buNone/>
              <a:defRPr/>
            </a:pPr>
            <a:endParaRPr lang="en-AU"/>
          </a:p>
        </p:txBody>
      </p:sp>
      <p:sp>
        <p:nvSpPr>
          <p:cNvPr id="4" name="Footer Placeholder 3"/>
          <p:cNvSpPr>
            <a:spLocks noGrp="1"/>
          </p:cNvSpPr>
          <p:nvPr>
            <p:ph type="ftr" sz="quarter" idx="11"/>
          </p:nvPr>
        </p:nvSpPr>
        <p:spPr/>
        <p:txBody>
          <a:bodyPr/>
          <a:lstStyle/>
          <a:p>
            <a:pPr>
              <a:defRPr/>
            </a:pPr>
            <a:r>
              <a:rPr lang="en-AU">
                <a:solidFill>
                  <a:prstClr val="white">
                    <a:tint val="75000"/>
                  </a:prstClr>
                </a:solidFill>
              </a:rPr>
              <a:t>maureen.dollard@unisa.edu.au</a:t>
            </a:r>
          </a:p>
        </p:txBody>
      </p:sp>
    </p:spTree>
    <p:extLst>
      <p:ext uri="{BB962C8B-B14F-4D97-AF65-F5344CB8AC3E}">
        <p14:creationId xmlns:p14="http://schemas.microsoft.com/office/powerpoint/2010/main" val="207523168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 Box 49"/>
          <p:cNvSpPr txBox="1">
            <a:spLocks noChangeArrowheads="1"/>
          </p:cNvSpPr>
          <p:nvPr/>
        </p:nvSpPr>
        <p:spPr bwMode="auto">
          <a:xfrm>
            <a:off x="1913637" y="4404051"/>
            <a:ext cx="1014008" cy="307017"/>
          </a:xfrm>
          <a:prstGeom prst="rect">
            <a:avLst/>
          </a:prstGeom>
          <a:solidFill>
            <a:srgbClr val="FFFFFF"/>
          </a:solidFill>
          <a:ln w="9525">
            <a:noFill/>
            <a:miter lim="800000"/>
            <a:headEnd/>
            <a:tailEnd/>
          </a:ln>
        </p:spPr>
        <p:txBody>
          <a:bodyPr/>
          <a:lstStyle/>
          <a:p>
            <a:pPr fontAlgn="auto">
              <a:spcBef>
                <a:spcPts val="0"/>
              </a:spcBef>
              <a:spcAft>
                <a:spcPts val="0"/>
              </a:spcAft>
            </a:pPr>
            <a:r>
              <a:rPr lang="en-US" sz="1200" dirty="0" smtClean="0">
                <a:solidFill>
                  <a:prstClr val="black"/>
                </a:solidFill>
                <a:latin typeface="Calibri" pitchFamily="34" charset="0"/>
                <a:cs typeface="Times New Roman" pitchFamily="18" charset="0"/>
              </a:rPr>
              <a:t>.44**, .14</a:t>
            </a:r>
            <a:endParaRPr lang="en-US" sz="1200" dirty="0">
              <a:solidFill>
                <a:prstClr val="black"/>
              </a:solidFill>
              <a:latin typeface="Calibri" pitchFamily="34" charset="0"/>
              <a:cs typeface="Times New Roman" pitchFamily="18" charset="0"/>
            </a:endParaRPr>
          </a:p>
        </p:txBody>
      </p:sp>
      <p:sp>
        <p:nvSpPr>
          <p:cNvPr id="62" name="Text Box 49"/>
          <p:cNvSpPr txBox="1">
            <a:spLocks noChangeArrowheads="1"/>
          </p:cNvSpPr>
          <p:nvPr/>
        </p:nvSpPr>
        <p:spPr bwMode="auto">
          <a:xfrm>
            <a:off x="2571380" y="2112870"/>
            <a:ext cx="1075050" cy="251331"/>
          </a:xfrm>
          <a:prstGeom prst="rect">
            <a:avLst/>
          </a:prstGeom>
          <a:solidFill>
            <a:srgbClr val="FFFFFF"/>
          </a:solidFill>
          <a:ln w="9525">
            <a:noFill/>
            <a:miter lim="800000"/>
            <a:headEnd/>
            <a:tailEnd/>
          </a:ln>
        </p:spPr>
        <p:txBody>
          <a:bodyPr/>
          <a:lstStyle/>
          <a:p>
            <a:pPr fontAlgn="auto">
              <a:spcBef>
                <a:spcPts val="0"/>
              </a:spcBef>
              <a:spcAft>
                <a:spcPts val="0"/>
              </a:spcAft>
            </a:pPr>
            <a:r>
              <a:rPr lang="en-US" sz="1200" dirty="0" smtClean="0">
                <a:solidFill>
                  <a:prstClr val="black"/>
                </a:solidFill>
                <a:latin typeface="Calibri" pitchFamily="34" charset="0"/>
                <a:cs typeface="Times New Roman" pitchFamily="18" charset="0"/>
              </a:rPr>
              <a:t>2.39**, .76</a:t>
            </a:r>
            <a:endParaRPr lang="en-US" sz="1200" dirty="0">
              <a:solidFill>
                <a:prstClr val="black"/>
              </a:solidFill>
              <a:latin typeface="Calibri" pitchFamily="34" charset="0"/>
              <a:cs typeface="Times New Roman" pitchFamily="18" charset="0"/>
            </a:endParaRPr>
          </a:p>
        </p:txBody>
      </p:sp>
      <p:cxnSp>
        <p:nvCxnSpPr>
          <p:cNvPr id="68" name="Straight Arrow Connector 67"/>
          <p:cNvCxnSpPr/>
          <p:nvPr/>
        </p:nvCxnSpPr>
        <p:spPr>
          <a:xfrm>
            <a:off x="5943913" y="3174332"/>
            <a:ext cx="0" cy="725663"/>
          </a:xfrm>
          <a:prstGeom prst="straightConnector1">
            <a:avLst/>
          </a:prstGeom>
          <a:ln w="34925">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flipH="1">
            <a:off x="1181997" y="1817258"/>
            <a:ext cx="15611" cy="2069648"/>
          </a:xfrm>
          <a:prstGeom prst="straightConnector1">
            <a:avLst/>
          </a:prstGeom>
          <a:ln w="34925">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43" name="AutoShape 21"/>
          <p:cNvCxnSpPr>
            <a:cxnSpLocks noChangeShapeType="1"/>
          </p:cNvCxnSpPr>
          <p:nvPr/>
        </p:nvCxnSpPr>
        <p:spPr bwMode="auto">
          <a:xfrm flipV="1">
            <a:off x="1255466" y="4242384"/>
            <a:ext cx="1369764" cy="1"/>
          </a:xfrm>
          <a:prstGeom prst="straightConnector1">
            <a:avLst/>
          </a:prstGeom>
          <a:noFill/>
          <a:ln w="34925">
            <a:solidFill>
              <a:schemeClr val="tx2"/>
            </a:solidFill>
            <a:prstDash val="solid"/>
            <a:round/>
            <a:headEnd/>
            <a:tailEnd type="stealth" w="med" len="med"/>
          </a:ln>
        </p:spPr>
      </p:cxnSp>
      <p:cxnSp>
        <p:nvCxnSpPr>
          <p:cNvPr id="24" name="Straight Arrow Connector 23"/>
          <p:cNvCxnSpPr/>
          <p:nvPr/>
        </p:nvCxnSpPr>
        <p:spPr>
          <a:xfrm>
            <a:off x="3522145" y="3161243"/>
            <a:ext cx="0" cy="725663"/>
          </a:xfrm>
          <a:prstGeom prst="straightConnector1">
            <a:avLst/>
          </a:prstGeom>
          <a:ln w="34925">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endCxn id="58" idx="0"/>
          </p:cNvCxnSpPr>
          <p:nvPr/>
        </p:nvCxnSpPr>
        <p:spPr>
          <a:xfrm>
            <a:off x="1838766" y="1846809"/>
            <a:ext cx="1667776" cy="972916"/>
          </a:xfrm>
          <a:prstGeom prst="straightConnector1">
            <a:avLst/>
          </a:prstGeom>
          <a:ln w="34925">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1683762" y="1430746"/>
            <a:ext cx="4165226" cy="1398104"/>
          </a:xfrm>
          <a:prstGeom prst="straightConnector1">
            <a:avLst/>
          </a:prstGeom>
          <a:ln w="34925">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76" name="AutoShape 21"/>
          <p:cNvCxnSpPr>
            <a:cxnSpLocks noChangeShapeType="1"/>
          </p:cNvCxnSpPr>
          <p:nvPr/>
        </p:nvCxnSpPr>
        <p:spPr bwMode="auto">
          <a:xfrm flipV="1">
            <a:off x="3591606" y="4242384"/>
            <a:ext cx="1369764" cy="2"/>
          </a:xfrm>
          <a:prstGeom prst="straightConnector1">
            <a:avLst/>
          </a:prstGeom>
          <a:noFill/>
          <a:ln w="34925">
            <a:solidFill>
              <a:schemeClr val="tx2"/>
            </a:solidFill>
            <a:prstDash val="solid"/>
            <a:round/>
            <a:headEnd/>
            <a:tailEnd type="stealth" w="med" len="med"/>
          </a:ln>
        </p:spPr>
      </p:cxnSp>
      <p:sp>
        <p:nvSpPr>
          <p:cNvPr id="20" name="Oval 42"/>
          <p:cNvSpPr>
            <a:spLocks noChangeArrowheads="1"/>
          </p:cNvSpPr>
          <p:nvPr/>
        </p:nvSpPr>
        <p:spPr bwMode="auto">
          <a:xfrm>
            <a:off x="284557" y="3916457"/>
            <a:ext cx="1794881" cy="631610"/>
          </a:xfrm>
          <a:prstGeom prst="ellipse">
            <a:avLst/>
          </a:prstGeom>
          <a:solidFill>
            <a:schemeClr val="bg1"/>
          </a:solidFill>
          <a:ln w="25400">
            <a:solidFill>
              <a:srgbClr val="000000"/>
            </a:solidFill>
            <a:round/>
            <a:headEnd/>
            <a:tailEnd/>
          </a:ln>
          <a:scene3d>
            <a:camera prst="orthographicFront"/>
            <a:lightRig rig="threePt" dir="t"/>
          </a:scene3d>
          <a:sp3d>
            <a:bevelT/>
          </a:sp3d>
        </p:spPr>
        <p:txBody>
          <a:bodyPr/>
          <a:lstStyle/>
          <a:p>
            <a:pPr algn="ctr" fontAlgn="auto">
              <a:spcBef>
                <a:spcPts val="0"/>
              </a:spcBef>
              <a:spcAft>
                <a:spcPts val="0"/>
              </a:spcAft>
            </a:pPr>
            <a:r>
              <a:rPr lang="en-US" sz="1200" dirty="0">
                <a:solidFill>
                  <a:prstClr val="black"/>
                </a:solidFill>
                <a:latin typeface="Calibri" pitchFamily="34" charset="0"/>
                <a:cs typeface="Times New Roman" pitchFamily="18" charset="0"/>
              </a:rPr>
              <a:t>Bullying/</a:t>
            </a:r>
          </a:p>
          <a:p>
            <a:pPr algn="ctr" fontAlgn="auto">
              <a:spcBef>
                <a:spcPts val="0"/>
              </a:spcBef>
              <a:spcAft>
                <a:spcPts val="0"/>
              </a:spcAft>
            </a:pPr>
            <a:r>
              <a:rPr lang="en-US" sz="1200" dirty="0">
                <a:solidFill>
                  <a:prstClr val="black"/>
                </a:solidFill>
                <a:latin typeface="Calibri" pitchFamily="34" charset="0"/>
                <a:cs typeface="Times New Roman" pitchFamily="18" charset="0"/>
              </a:rPr>
              <a:t>Harassment </a:t>
            </a:r>
            <a:r>
              <a:rPr lang="en-US" sz="1200" dirty="0" smtClean="0">
                <a:solidFill>
                  <a:prstClr val="black"/>
                </a:solidFill>
                <a:latin typeface="Calibri" pitchFamily="34" charset="0"/>
                <a:cs typeface="Times New Roman" pitchFamily="18" charset="0"/>
              </a:rPr>
              <a:t>T1</a:t>
            </a:r>
            <a:endParaRPr lang="en-US" sz="1200" dirty="0">
              <a:solidFill>
                <a:prstClr val="black"/>
              </a:solidFill>
              <a:latin typeface="Calibri" pitchFamily="34" charset="0"/>
              <a:cs typeface="Times New Roman" pitchFamily="18" charset="0"/>
            </a:endParaRPr>
          </a:p>
        </p:txBody>
      </p:sp>
      <p:sp>
        <p:nvSpPr>
          <p:cNvPr id="33" name="Oval 43"/>
          <p:cNvSpPr>
            <a:spLocks noChangeArrowheads="1"/>
          </p:cNvSpPr>
          <p:nvPr/>
        </p:nvSpPr>
        <p:spPr bwMode="auto">
          <a:xfrm>
            <a:off x="251520" y="1340768"/>
            <a:ext cx="2271962" cy="784467"/>
          </a:xfrm>
          <a:prstGeom prst="ellipse">
            <a:avLst/>
          </a:prstGeom>
          <a:ln>
            <a:headEnd/>
            <a:tailEnd/>
          </a:ln>
        </p:spPr>
        <p:style>
          <a:lnRef idx="2">
            <a:schemeClr val="dk1"/>
          </a:lnRef>
          <a:fillRef idx="1">
            <a:schemeClr val="lt1"/>
          </a:fillRef>
          <a:effectRef idx="0">
            <a:schemeClr val="dk1"/>
          </a:effectRef>
          <a:fontRef idx="minor">
            <a:schemeClr val="dk1"/>
          </a:fontRef>
        </p:style>
        <p:txBody>
          <a:bodyPr/>
          <a:lstStyle/>
          <a:p>
            <a:pPr algn="ctr" fontAlgn="auto">
              <a:spcBef>
                <a:spcPts val="0"/>
              </a:spcBef>
              <a:spcAft>
                <a:spcPts val="0"/>
              </a:spcAft>
            </a:pPr>
            <a:r>
              <a:rPr lang="en-US" sz="1400" dirty="0" smtClean="0">
                <a:solidFill>
                  <a:prstClr val="black"/>
                </a:solidFill>
                <a:cs typeface="Times New Roman" pitchFamily="18" charset="0"/>
              </a:rPr>
              <a:t>Psychosocial Safety Climate T1</a:t>
            </a:r>
            <a:endParaRPr lang="en-US" sz="1400" dirty="0">
              <a:solidFill>
                <a:prstClr val="black"/>
              </a:solidFill>
              <a:cs typeface="Times New Roman" pitchFamily="18" charset="0"/>
            </a:endParaRPr>
          </a:p>
        </p:txBody>
      </p:sp>
      <p:sp>
        <p:nvSpPr>
          <p:cNvPr id="34" name="Oval 43"/>
          <p:cNvSpPr>
            <a:spLocks noChangeArrowheads="1"/>
          </p:cNvSpPr>
          <p:nvPr/>
        </p:nvSpPr>
        <p:spPr bwMode="auto">
          <a:xfrm>
            <a:off x="2604909" y="3897547"/>
            <a:ext cx="1834472" cy="631610"/>
          </a:xfrm>
          <a:prstGeom prst="ellipse">
            <a:avLst/>
          </a:prstGeom>
          <a:ln>
            <a:headEnd/>
            <a:tailEnd/>
          </a:ln>
        </p:spPr>
        <p:style>
          <a:lnRef idx="2">
            <a:schemeClr val="dk1"/>
          </a:lnRef>
          <a:fillRef idx="1">
            <a:schemeClr val="lt1"/>
          </a:fillRef>
          <a:effectRef idx="0">
            <a:schemeClr val="dk1"/>
          </a:effectRef>
          <a:fontRef idx="minor">
            <a:schemeClr val="dk1"/>
          </a:fontRef>
        </p:style>
        <p:txBody>
          <a:bodyPr/>
          <a:lstStyle/>
          <a:p>
            <a:pPr algn="ctr" fontAlgn="auto">
              <a:spcBef>
                <a:spcPts val="0"/>
              </a:spcBef>
              <a:spcAft>
                <a:spcPts val="0"/>
              </a:spcAft>
            </a:pPr>
            <a:r>
              <a:rPr lang="en-US" sz="1200" dirty="0" smtClean="0">
                <a:solidFill>
                  <a:prstClr val="black"/>
                </a:solidFill>
                <a:cs typeface="Times New Roman" pitchFamily="18" charset="0"/>
              </a:rPr>
              <a:t>Bullying/</a:t>
            </a:r>
          </a:p>
          <a:p>
            <a:pPr algn="ctr" fontAlgn="auto">
              <a:spcBef>
                <a:spcPts val="0"/>
              </a:spcBef>
              <a:spcAft>
                <a:spcPts val="0"/>
              </a:spcAft>
            </a:pPr>
            <a:r>
              <a:rPr lang="en-US" sz="1200" dirty="0" smtClean="0">
                <a:solidFill>
                  <a:prstClr val="black"/>
                </a:solidFill>
                <a:cs typeface="Times New Roman" pitchFamily="18" charset="0"/>
              </a:rPr>
              <a:t>Harassment T2</a:t>
            </a:r>
            <a:endParaRPr lang="en-US" sz="1200" dirty="0">
              <a:solidFill>
                <a:prstClr val="black"/>
              </a:solidFill>
              <a:cs typeface="Times New Roman" pitchFamily="18" charset="0"/>
            </a:endParaRPr>
          </a:p>
        </p:txBody>
      </p:sp>
      <p:sp>
        <p:nvSpPr>
          <p:cNvPr id="27" name="Text Box 49"/>
          <p:cNvSpPr txBox="1">
            <a:spLocks noChangeArrowheads="1"/>
          </p:cNvSpPr>
          <p:nvPr/>
        </p:nvSpPr>
        <p:spPr bwMode="auto">
          <a:xfrm>
            <a:off x="3957807" y="1945443"/>
            <a:ext cx="1060897" cy="202601"/>
          </a:xfrm>
          <a:prstGeom prst="rect">
            <a:avLst/>
          </a:prstGeom>
          <a:solidFill>
            <a:srgbClr val="FFFFFF"/>
          </a:solidFill>
          <a:ln w="9525">
            <a:noFill/>
            <a:miter lim="800000"/>
            <a:headEnd/>
            <a:tailEnd/>
          </a:ln>
        </p:spPr>
        <p:txBody>
          <a:bodyPr/>
          <a:lstStyle/>
          <a:p>
            <a:pPr fontAlgn="auto">
              <a:spcBef>
                <a:spcPts val="0"/>
              </a:spcBef>
              <a:spcAft>
                <a:spcPts val="0"/>
              </a:spcAft>
            </a:pPr>
            <a:r>
              <a:rPr lang="en-US" sz="1200" dirty="0" smtClean="0">
                <a:solidFill>
                  <a:prstClr val="black"/>
                </a:solidFill>
                <a:latin typeface="Calibri" pitchFamily="34" charset="0"/>
                <a:cs typeface="Times New Roman" pitchFamily="18" charset="0"/>
              </a:rPr>
              <a:t>2.45*, 1.01</a:t>
            </a:r>
            <a:endParaRPr lang="en-US" sz="1200" dirty="0">
              <a:solidFill>
                <a:prstClr val="black"/>
              </a:solidFill>
              <a:latin typeface="Calibri" pitchFamily="34" charset="0"/>
              <a:cs typeface="Times New Roman" pitchFamily="18" charset="0"/>
            </a:endParaRPr>
          </a:p>
        </p:txBody>
      </p:sp>
      <p:sp>
        <p:nvSpPr>
          <p:cNvPr id="30" name="Text Box 49"/>
          <p:cNvSpPr txBox="1">
            <a:spLocks noChangeArrowheads="1"/>
          </p:cNvSpPr>
          <p:nvPr/>
        </p:nvSpPr>
        <p:spPr bwMode="auto">
          <a:xfrm>
            <a:off x="1215342" y="2884917"/>
            <a:ext cx="951164" cy="150982"/>
          </a:xfrm>
          <a:prstGeom prst="rect">
            <a:avLst/>
          </a:prstGeom>
          <a:solidFill>
            <a:srgbClr val="FFFFFF"/>
          </a:solidFill>
          <a:ln w="9525">
            <a:noFill/>
            <a:miter lim="800000"/>
            <a:headEnd/>
            <a:tailEnd/>
          </a:ln>
        </p:spPr>
        <p:txBody>
          <a:bodyPr/>
          <a:lstStyle/>
          <a:p>
            <a:pPr fontAlgn="auto">
              <a:spcBef>
                <a:spcPts val="0"/>
              </a:spcBef>
              <a:spcAft>
                <a:spcPts val="0"/>
              </a:spcAft>
            </a:pPr>
            <a:r>
              <a:rPr lang="en-US" sz="1200" dirty="0" smtClean="0">
                <a:solidFill>
                  <a:prstClr val="black"/>
                </a:solidFill>
                <a:latin typeface="Calibri" pitchFamily="34" charset="0"/>
                <a:cs typeface="Times New Roman" pitchFamily="18" charset="0"/>
              </a:rPr>
              <a:t>-.13**, .04</a:t>
            </a:r>
            <a:endParaRPr lang="en-US" sz="1200" dirty="0">
              <a:solidFill>
                <a:prstClr val="black"/>
              </a:solidFill>
              <a:latin typeface="Calibri" pitchFamily="34" charset="0"/>
              <a:cs typeface="Times New Roman" pitchFamily="18" charset="0"/>
            </a:endParaRPr>
          </a:p>
        </p:txBody>
      </p:sp>
      <p:sp>
        <p:nvSpPr>
          <p:cNvPr id="42" name="TextBox 41"/>
          <p:cNvSpPr txBox="1"/>
          <p:nvPr/>
        </p:nvSpPr>
        <p:spPr>
          <a:xfrm>
            <a:off x="5967870" y="4044011"/>
            <a:ext cx="720080" cy="369332"/>
          </a:xfrm>
          <a:prstGeom prst="rect">
            <a:avLst/>
          </a:prstGeom>
          <a:noFill/>
        </p:spPr>
        <p:txBody>
          <a:bodyPr wrap="square" rtlCol="0">
            <a:spAutoFit/>
          </a:bodyPr>
          <a:lstStyle/>
          <a:p>
            <a:pPr fontAlgn="auto">
              <a:spcBef>
                <a:spcPts val="0"/>
              </a:spcBef>
              <a:spcAft>
                <a:spcPts val="0"/>
              </a:spcAft>
            </a:pPr>
            <a:r>
              <a:rPr lang="en-AU" dirty="0" smtClean="0">
                <a:solidFill>
                  <a:prstClr val="black"/>
                </a:solidFill>
                <a:latin typeface="Calibri"/>
                <a:cs typeface="+mn-cs"/>
              </a:rPr>
              <a:t>ns</a:t>
            </a:r>
            <a:endParaRPr lang="en-AU" dirty="0">
              <a:solidFill>
                <a:prstClr val="black"/>
              </a:solidFill>
              <a:latin typeface="Calibri"/>
              <a:cs typeface="+mn-cs"/>
            </a:endParaRPr>
          </a:p>
        </p:txBody>
      </p:sp>
      <p:sp>
        <p:nvSpPr>
          <p:cNvPr id="36" name="Oval 43"/>
          <p:cNvSpPr>
            <a:spLocks noChangeArrowheads="1"/>
          </p:cNvSpPr>
          <p:nvPr/>
        </p:nvSpPr>
        <p:spPr bwMode="auto">
          <a:xfrm>
            <a:off x="4959758" y="3899995"/>
            <a:ext cx="1834472" cy="631610"/>
          </a:xfrm>
          <a:prstGeom prst="ellipse">
            <a:avLst/>
          </a:prstGeom>
          <a:ln>
            <a:headEnd/>
            <a:tailEnd/>
          </a:ln>
        </p:spPr>
        <p:style>
          <a:lnRef idx="2">
            <a:schemeClr val="dk1"/>
          </a:lnRef>
          <a:fillRef idx="1">
            <a:schemeClr val="lt1"/>
          </a:fillRef>
          <a:effectRef idx="0">
            <a:schemeClr val="dk1"/>
          </a:effectRef>
          <a:fontRef idx="minor">
            <a:schemeClr val="dk1"/>
          </a:fontRef>
        </p:style>
        <p:txBody>
          <a:bodyPr/>
          <a:lstStyle/>
          <a:p>
            <a:pPr algn="ctr" fontAlgn="auto">
              <a:spcBef>
                <a:spcPts val="0"/>
              </a:spcBef>
              <a:spcAft>
                <a:spcPts val="0"/>
              </a:spcAft>
            </a:pPr>
            <a:r>
              <a:rPr lang="en-US" sz="1200" dirty="0" smtClean="0">
                <a:solidFill>
                  <a:prstClr val="black"/>
                </a:solidFill>
                <a:cs typeface="Times New Roman" pitchFamily="18" charset="0"/>
              </a:rPr>
              <a:t>Bullying/</a:t>
            </a:r>
          </a:p>
          <a:p>
            <a:pPr algn="ctr" fontAlgn="auto">
              <a:spcBef>
                <a:spcPts val="0"/>
              </a:spcBef>
              <a:spcAft>
                <a:spcPts val="0"/>
              </a:spcAft>
            </a:pPr>
            <a:r>
              <a:rPr lang="en-US" sz="1200" dirty="0" smtClean="0">
                <a:solidFill>
                  <a:prstClr val="black"/>
                </a:solidFill>
                <a:cs typeface="Times New Roman" pitchFamily="18" charset="0"/>
              </a:rPr>
              <a:t>Harassment T3</a:t>
            </a:r>
            <a:endParaRPr lang="en-US" sz="1200" dirty="0">
              <a:solidFill>
                <a:prstClr val="black"/>
              </a:solidFill>
              <a:cs typeface="Times New Roman" pitchFamily="18" charset="0"/>
            </a:endParaRPr>
          </a:p>
        </p:txBody>
      </p:sp>
      <p:pic>
        <p:nvPicPr>
          <p:cNvPr id="53" name="Picture 52"/>
          <p:cNvPicPr>
            <a:picLocks noChangeAspect="1"/>
          </p:cNvPicPr>
          <p:nvPr/>
        </p:nvPicPr>
        <p:blipFill>
          <a:blip r:embed="rId3"/>
          <a:stretch>
            <a:fillRect/>
          </a:stretch>
        </p:blipFill>
        <p:spPr>
          <a:xfrm>
            <a:off x="4887750" y="2804719"/>
            <a:ext cx="2043446" cy="578389"/>
          </a:xfrm>
          <a:prstGeom prst="rect">
            <a:avLst/>
          </a:prstGeom>
          <a:noFill/>
        </p:spPr>
      </p:pic>
      <p:sp>
        <p:nvSpPr>
          <p:cNvPr id="51" name="TextBox 50"/>
          <p:cNvSpPr txBox="1"/>
          <p:nvPr/>
        </p:nvSpPr>
        <p:spPr>
          <a:xfrm>
            <a:off x="5016194" y="2892511"/>
            <a:ext cx="1871596" cy="461665"/>
          </a:xfrm>
          <a:prstGeom prst="rect">
            <a:avLst/>
          </a:prstGeom>
          <a:solidFill>
            <a:schemeClr val="bg1"/>
          </a:solidFill>
        </p:spPr>
        <p:txBody>
          <a:bodyPr wrap="square" rtlCol="0">
            <a:spAutoFit/>
          </a:bodyPr>
          <a:lstStyle/>
          <a:p>
            <a:pPr fontAlgn="auto">
              <a:spcBef>
                <a:spcPts val="0"/>
              </a:spcBef>
              <a:spcAft>
                <a:spcPts val="0"/>
              </a:spcAft>
            </a:pPr>
            <a:r>
              <a:rPr lang="en-AU" sz="1200" dirty="0" smtClean="0">
                <a:solidFill>
                  <a:prstClr val="black"/>
                </a:solidFill>
                <a:latin typeface="Calibri"/>
                <a:cs typeface="+mn-cs"/>
              </a:rPr>
              <a:t>Bullying/</a:t>
            </a:r>
          </a:p>
          <a:p>
            <a:pPr fontAlgn="auto">
              <a:spcBef>
                <a:spcPts val="0"/>
              </a:spcBef>
              <a:spcAft>
                <a:spcPts val="0"/>
              </a:spcAft>
            </a:pPr>
            <a:r>
              <a:rPr lang="en-AU" sz="1200" dirty="0" smtClean="0">
                <a:solidFill>
                  <a:prstClr val="black"/>
                </a:solidFill>
                <a:latin typeface="Calibri"/>
                <a:cs typeface="+mn-cs"/>
              </a:rPr>
              <a:t>Harassment Procedures T3</a:t>
            </a:r>
            <a:endParaRPr lang="en-AU" sz="1200" dirty="0">
              <a:solidFill>
                <a:prstClr val="black"/>
              </a:solidFill>
              <a:latin typeface="Calibri"/>
              <a:cs typeface="+mn-cs"/>
            </a:endParaRPr>
          </a:p>
        </p:txBody>
      </p:sp>
      <p:pic>
        <p:nvPicPr>
          <p:cNvPr id="58" name="Picture 57"/>
          <p:cNvPicPr>
            <a:picLocks noChangeAspect="1"/>
          </p:cNvPicPr>
          <p:nvPr/>
        </p:nvPicPr>
        <p:blipFill>
          <a:blip r:embed="rId4"/>
          <a:stretch>
            <a:fillRect/>
          </a:stretch>
        </p:blipFill>
        <p:spPr>
          <a:xfrm>
            <a:off x="2485373" y="2819725"/>
            <a:ext cx="2042337" cy="576213"/>
          </a:xfrm>
          <a:prstGeom prst="rect">
            <a:avLst/>
          </a:prstGeom>
        </p:spPr>
      </p:pic>
      <p:sp>
        <p:nvSpPr>
          <p:cNvPr id="29" name="TextBox 28"/>
          <p:cNvSpPr txBox="1"/>
          <p:nvPr/>
        </p:nvSpPr>
        <p:spPr>
          <a:xfrm>
            <a:off x="2581666" y="2874357"/>
            <a:ext cx="1874036" cy="461665"/>
          </a:xfrm>
          <a:prstGeom prst="rect">
            <a:avLst/>
          </a:prstGeom>
          <a:noFill/>
        </p:spPr>
        <p:txBody>
          <a:bodyPr wrap="square" rtlCol="0">
            <a:spAutoFit/>
          </a:bodyPr>
          <a:lstStyle/>
          <a:p>
            <a:pPr fontAlgn="auto">
              <a:spcBef>
                <a:spcPts val="0"/>
              </a:spcBef>
              <a:spcAft>
                <a:spcPts val="0"/>
              </a:spcAft>
            </a:pPr>
            <a:r>
              <a:rPr lang="en-AU" sz="1200" dirty="0" smtClean="0">
                <a:solidFill>
                  <a:prstClr val="black"/>
                </a:solidFill>
                <a:latin typeface="Calibri"/>
                <a:cs typeface="+mn-cs"/>
              </a:rPr>
              <a:t>Bullying/</a:t>
            </a:r>
          </a:p>
          <a:p>
            <a:pPr fontAlgn="auto">
              <a:spcBef>
                <a:spcPts val="0"/>
              </a:spcBef>
              <a:spcAft>
                <a:spcPts val="0"/>
              </a:spcAft>
            </a:pPr>
            <a:r>
              <a:rPr lang="en-AU" sz="1200" dirty="0" smtClean="0">
                <a:solidFill>
                  <a:prstClr val="black"/>
                </a:solidFill>
                <a:latin typeface="Calibri"/>
                <a:cs typeface="+mn-cs"/>
              </a:rPr>
              <a:t>Harassment Procedures T2</a:t>
            </a:r>
            <a:endParaRPr lang="en-AU" sz="1200" dirty="0">
              <a:solidFill>
                <a:prstClr val="black"/>
              </a:solidFill>
              <a:latin typeface="Calibri"/>
              <a:cs typeface="+mn-cs"/>
            </a:endParaRPr>
          </a:p>
        </p:txBody>
      </p:sp>
      <p:sp>
        <p:nvSpPr>
          <p:cNvPr id="64" name="TextBox 63"/>
          <p:cNvSpPr txBox="1"/>
          <p:nvPr/>
        </p:nvSpPr>
        <p:spPr>
          <a:xfrm>
            <a:off x="3591606" y="3524074"/>
            <a:ext cx="1152514" cy="276999"/>
          </a:xfrm>
          <a:prstGeom prst="rect">
            <a:avLst/>
          </a:prstGeom>
          <a:noFill/>
        </p:spPr>
        <p:txBody>
          <a:bodyPr wrap="square" rtlCol="0">
            <a:spAutoFit/>
          </a:bodyPr>
          <a:lstStyle/>
          <a:p>
            <a:pPr fontAlgn="auto">
              <a:spcBef>
                <a:spcPts val="0"/>
              </a:spcBef>
              <a:spcAft>
                <a:spcPts val="0"/>
              </a:spcAft>
            </a:pPr>
            <a:r>
              <a:rPr lang="en-AU" sz="1200" dirty="0" smtClean="0">
                <a:solidFill>
                  <a:prstClr val="black"/>
                </a:solidFill>
                <a:latin typeface="Calibri"/>
                <a:cs typeface="+mn-cs"/>
              </a:rPr>
              <a:t>-.12*, .05</a:t>
            </a:r>
            <a:endParaRPr lang="en-AU" sz="1200" dirty="0">
              <a:solidFill>
                <a:prstClr val="black"/>
              </a:solidFill>
              <a:latin typeface="Calibri"/>
              <a:cs typeface="+mn-cs"/>
            </a:endParaRPr>
          </a:p>
        </p:txBody>
      </p:sp>
      <p:sp>
        <p:nvSpPr>
          <p:cNvPr id="66" name="TextBox 65"/>
          <p:cNvSpPr txBox="1"/>
          <p:nvPr/>
        </p:nvSpPr>
        <p:spPr>
          <a:xfrm>
            <a:off x="6046264" y="3531780"/>
            <a:ext cx="1721806" cy="276999"/>
          </a:xfrm>
          <a:prstGeom prst="rect">
            <a:avLst/>
          </a:prstGeom>
          <a:noFill/>
        </p:spPr>
        <p:txBody>
          <a:bodyPr wrap="square" rtlCol="0">
            <a:spAutoFit/>
          </a:bodyPr>
          <a:lstStyle/>
          <a:p>
            <a:pPr fontAlgn="auto">
              <a:spcBef>
                <a:spcPts val="0"/>
              </a:spcBef>
              <a:spcAft>
                <a:spcPts val="0"/>
              </a:spcAft>
            </a:pPr>
            <a:r>
              <a:rPr lang="en-AU" sz="1200" dirty="0" smtClean="0">
                <a:solidFill>
                  <a:prstClr val="black"/>
                </a:solidFill>
                <a:latin typeface="Calibri"/>
                <a:cs typeface="+mn-cs"/>
              </a:rPr>
              <a:t>-1.36**, .22</a:t>
            </a:r>
            <a:endParaRPr lang="en-AU" sz="1200" dirty="0">
              <a:solidFill>
                <a:prstClr val="black"/>
              </a:solidFill>
              <a:latin typeface="Calibri"/>
              <a:cs typeface="+mn-cs"/>
            </a:endParaRPr>
          </a:p>
        </p:txBody>
      </p:sp>
      <p:sp>
        <p:nvSpPr>
          <p:cNvPr id="67" name="TextBox 66"/>
          <p:cNvSpPr txBox="1"/>
          <p:nvPr/>
        </p:nvSpPr>
        <p:spPr>
          <a:xfrm>
            <a:off x="4256917" y="4403290"/>
            <a:ext cx="1518554" cy="276999"/>
          </a:xfrm>
          <a:prstGeom prst="rect">
            <a:avLst/>
          </a:prstGeom>
          <a:noFill/>
        </p:spPr>
        <p:txBody>
          <a:bodyPr wrap="square" rtlCol="0">
            <a:spAutoFit/>
          </a:bodyPr>
          <a:lstStyle/>
          <a:p>
            <a:pPr fontAlgn="auto">
              <a:spcBef>
                <a:spcPts val="0"/>
              </a:spcBef>
              <a:spcAft>
                <a:spcPts val="0"/>
              </a:spcAft>
            </a:pPr>
            <a:r>
              <a:rPr lang="en-AU" sz="1200" dirty="0" smtClean="0">
                <a:solidFill>
                  <a:prstClr val="black"/>
                </a:solidFill>
                <a:latin typeface="Calibri"/>
                <a:cs typeface="+mn-cs"/>
              </a:rPr>
              <a:t>1.80**, .39</a:t>
            </a:r>
            <a:endParaRPr lang="en-AU" sz="1200" dirty="0">
              <a:solidFill>
                <a:prstClr val="black"/>
              </a:solidFill>
              <a:latin typeface="Calibri"/>
              <a:cs typeface="+mn-cs"/>
            </a:endParaRPr>
          </a:p>
        </p:txBody>
      </p:sp>
      <p:sp>
        <p:nvSpPr>
          <p:cNvPr id="69" name="TextBox 68"/>
          <p:cNvSpPr txBox="1"/>
          <p:nvPr/>
        </p:nvSpPr>
        <p:spPr>
          <a:xfrm>
            <a:off x="649246" y="5771086"/>
            <a:ext cx="7037234" cy="923330"/>
          </a:xfrm>
          <a:prstGeom prst="rect">
            <a:avLst/>
          </a:prstGeom>
          <a:noFill/>
        </p:spPr>
        <p:txBody>
          <a:bodyPr wrap="square" rtlCol="0">
            <a:spAutoFit/>
          </a:bodyPr>
          <a:lstStyle/>
          <a:p>
            <a:pPr fontAlgn="auto">
              <a:spcBef>
                <a:spcPts val="0"/>
              </a:spcBef>
              <a:spcAft>
                <a:spcPts val="0"/>
              </a:spcAft>
            </a:pPr>
            <a:r>
              <a:rPr lang="en-AU" dirty="0" smtClean="0">
                <a:solidFill>
                  <a:prstClr val="black"/>
                </a:solidFill>
                <a:latin typeface="Calibri"/>
                <a:cs typeface="+mn-cs"/>
              </a:rPr>
              <a:t>All effects are between-group effects; </a:t>
            </a:r>
          </a:p>
          <a:p>
            <a:pPr fontAlgn="auto">
              <a:spcBef>
                <a:spcPts val="0"/>
              </a:spcBef>
              <a:spcAft>
                <a:spcPts val="0"/>
              </a:spcAft>
            </a:pPr>
            <a:r>
              <a:rPr lang="en-AU" dirty="0" smtClean="0">
                <a:solidFill>
                  <a:prstClr val="black"/>
                </a:solidFill>
                <a:latin typeface="Calibri"/>
                <a:cs typeface="+mn-cs"/>
              </a:rPr>
              <a:t>Individuals T1= 220, T2= 152, T3 = 94; </a:t>
            </a:r>
          </a:p>
          <a:p>
            <a:pPr fontAlgn="auto">
              <a:spcBef>
                <a:spcPts val="0"/>
              </a:spcBef>
              <a:spcAft>
                <a:spcPts val="0"/>
              </a:spcAft>
            </a:pPr>
            <a:r>
              <a:rPr lang="en-AU" dirty="0" smtClean="0">
                <a:solidFill>
                  <a:prstClr val="black"/>
                </a:solidFill>
                <a:latin typeface="Calibri"/>
                <a:cs typeface="+mn-cs"/>
              </a:rPr>
              <a:t>Organisations T1, T2 = 30, T3 = 27.</a:t>
            </a:r>
            <a:endParaRPr lang="en-AU" dirty="0">
              <a:solidFill>
                <a:prstClr val="black"/>
              </a:solidFill>
              <a:latin typeface="Calibri"/>
              <a:cs typeface="+mn-cs"/>
            </a:endParaRPr>
          </a:p>
        </p:txBody>
      </p:sp>
      <p:sp>
        <p:nvSpPr>
          <p:cNvPr id="2" name="TextBox 1"/>
          <p:cNvSpPr txBox="1"/>
          <p:nvPr/>
        </p:nvSpPr>
        <p:spPr>
          <a:xfrm>
            <a:off x="246086" y="4944197"/>
            <a:ext cx="7843553" cy="369332"/>
          </a:xfrm>
          <a:prstGeom prst="rect">
            <a:avLst/>
          </a:prstGeom>
          <a:noFill/>
        </p:spPr>
        <p:txBody>
          <a:bodyPr wrap="square" rtlCol="0">
            <a:spAutoFit/>
          </a:bodyPr>
          <a:lstStyle/>
          <a:p>
            <a:pPr fontAlgn="auto">
              <a:spcBef>
                <a:spcPts val="0"/>
              </a:spcBef>
              <a:spcAft>
                <a:spcPts val="0"/>
              </a:spcAft>
            </a:pPr>
            <a:r>
              <a:rPr lang="en-AU" dirty="0" smtClean="0">
                <a:solidFill>
                  <a:prstClr val="black"/>
                </a:solidFill>
                <a:latin typeface="Calibri"/>
                <a:cs typeface="+mn-cs"/>
              </a:rPr>
              <a:t>     2010                                           2011                                   2014/2015</a:t>
            </a:r>
            <a:endParaRPr lang="en-AU" dirty="0">
              <a:solidFill>
                <a:prstClr val="black"/>
              </a:solidFill>
              <a:latin typeface="Calibri"/>
              <a:cs typeface="+mn-cs"/>
            </a:endParaRPr>
          </a:p>
        </p:txBody>
      </p:sp>
      <p:sp>
        <p:nvSpPr>
          <p:cNvPr id="5" name="Title 4"/>
          <p:cNvSpPr>
            <a:spLocks noGrp="1"/>
          </p:cNvSpPr>
          <p:nvPr>
            <p:ph type="title"/>
          </p:nvPr>
        </p:nvSpPr>
        <p:spPr>
          <a:xfrm>
            <a:off x="844958" y="57474"/>
            <a:ext cx="8229600" cy="1143000"/>
          </a:xfrm>
        </p:spPr>
        <p:txBody>
          <a:bodyPr>
            <a:normAutofit fontScale="90000"/>
          </a:bodyPr>
          <a:lstStyle/>
          <a:p>
            <a:r>
              <a:rPr lang="en-AU" dirty="0" smtClean="0"/>
              <a:t>PSC predicts future procedures and change in bullying/harassment</a:t>
            </a:r>
            <a:endParaRPr lang="en-AU" dirty="0"/>
          </a:p>
        </p:txBody>
      </p:sp>
    </p:spTree>
    <p:extLst>
      <p:ext uri="{BB962C8B-B14F-4D97-AF65-F5344CB8AC3E}">
        <p14:creationId xmlns:p14="http://schemas.microsoft.com/office/powerpoint/2010/main" val="101671720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2"/>
          <p:cNvSpPr>
            <a:spLocks noGrp="1"/>
          </p:cNvSpPr>
          <p:nvPr>
            <p:ph type="title"/>
          </p:nvPr>
        </p:nvSpPr>
        <p:spPr/>
        <p:txBody>
          <a:bodyPr/>
          <a:lstStyle/>
          <a:p>
            <a:endParaRPr lang="en-AU" dirty="0"/>
          </a:p>
        </p:txBody>
      </p:sp>
    </p:spTree>
    <p:extLst>
      <p:ext uri="{BB962C8B-B14F-4D97-AF65-F5344CB8AC3E}">
        <p14:creationId xmlns:p14="http://schemas.microsoft.com/office/powerpoint/2010/main" val="85259473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2"/>
          <p:cNvSpPr>
            <a:spLocks noGrp="1"/>
          </p:cNvSpPr>
          <p:nvPr>
            <p:ph type="title"/>
          </p:nvPr>
        </p:nvSpPr>
        <p:spPr>
          <a:xfrm>
            <a:off x="468313" y="692150"/>
            <a:ext cx="8229600" cy="1066800"/>
          </a:xfrm>
        </p:spPr>
        <p:txBody>
          <a:bodyPr>
            <a:normAutofit fontScale="90000"/>
          </a:bodyPr>
          <a:lstStyle/>
          <a:p>
            <a:pPr algn="ctr" eaLnBrk="1" fontAlgn="auto" hangingPunct="1">
              <a:spcAft>
                <a:spcPts val="0"/>
              </a:spcAft>
              <a:defRPr/>
            </a:pPr>
            <a:r>
              <a:rPr lang="en-AU" altLang="en-US" dirty="0" smtClean="0"/>
              <a:t>PSC Hierarchy of Control (PSC HOC)</a:t>
            </a:r>
          </a:p>
        </p:txBody>
      </p:sp>
      <p:graphicFrame>
        <p:nvGraphicFramePr>
          <p:cNvPr id="4" name="Content Placeholder 3"/>
          <p:cNvGraphicFramePr>
            <a:graphicFrameLocks noGrp="1"/>
          </p:cNvGraphicFramePr>
          <p:nvPr>
            <p:ph idx="1"/>
          </p:nvPr>
        </p:nvGraphicFramePr>
        <p:xfrm>
          <a:off x="2357422" y="2143116"/>
          <a:ext cx="4954306" cy="43577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71012" name="Group 4"/>
          <p:cNvGrpSpPr>
            <a:grpSpLocks/>
          </p:cNvGrpSpPr>
          <p:nvPr/>
        </p:nvGrpSpPr>
        <p:grpSpPr bwMode="auto">
          <a:xfrm>
            <a:off x="989013" y="1708150"/>
            <a:ext cx="6742112" cy="5446713"/>
            <a:chOff x="12700" y="0"/>
            <a:chExt cx="5035632" cy="3168440"/>
          </a:xfrm>
        </p:grpSpPr>
        <p:sp>
          <p:nvSpPr>
            <p:cNvPr id="58373" name="Right Arrow 5"/>
            <p:cNvSpPr>
              <a:spLocks/>
            </p:cNvSpPr>
            <p:nvPr/>
          </p:nvSpPr>
          <p:spPr bwMode="auto">
            <a:xfrm>
              <a:off x="18628" y="1218986"/>
              <a:ext cx="1874579" cy="725851"/>
            </a:xfrm>
            <a:prstGeom prst="rightArrow">
              <a:avLst>
                <a:gd name="adj1" fmla="val 50000"/>
                <a:gd name="adj2" fmla="val 49995"/>
              </a:avLst>
            </a:prstGeom>
            <a:solidFill>
              <a:schemeClr val="accent1">
                <a:lumMod val="20000"/>
                <a:lumOff val="80000"/>
              </a:schemeClr>
            </a:solidFill>
            <a:ln w="25400" algn="ctr">
              <a:solidFill>
                <a:srgbClr val="385D8A"/>
              </a:solidFill>
              <a:miter lim="800000"/>
              <a:headEnd/>
              <a:tailEnd/>
            </a:ln>
          </p:spPr>
          <p:txBody>
            <a:bodyPr anchor="ctr"/>
            <a:lstStyle/>
            <a:p>
              <a:pPr eaLnBrk="1" hangingPunct="1">
                <a:lnSpc>
                  <a:spcPct val="115000"/>
                </a:lnSpc>
                <a:spcAft>
                  <a:spcPts val="1000"/>
                </a:spcAft>
                <a:defRPr/>
              </a:pPr>
              <a:r>
                <a:rPr lang="en-AU" sz="1100">
                  <a:solidFill>
                    <a:prstClr val="white"/>
                  </a:solidFill>
                  <a:latin typeface="Calibri" pitchFamily="34" charset="0"/>
                  <a:cs typeface="Times New Roman" pitchFamily="18" charset="0"/>
                </a:rPr>
                <a:t> </a:t>
              </a:r>
              <a:endParaRPr lang="en-AU" sz="1100">
                <a:solidFill>
                  <a:prstClr val="white"/>
                </a:solidFill>
                <a:latin typeface="Calibri" pitchFamily="34" charset="0"/>
                <a:ea typeface="Calibri" pitchFamily="34" charset="0"/>
                <a:cs typeface="Times New Roman" pitchFamily="18" charset="0"/>
              </a:endParaRPr>
            </a:p>
          </p:txBody>
        </p:sp>
        <p:cxnSp>
          <p:nvCxnSpPr>
            <p:cNvPr id="7" name="Straight Connector 6"/>
            <p:cNvCxnSpPr>
              <a:cxnSpLocks/>
            </p:cNvCxnSpPr>
            <p:nvPr/>
          </p:nvCxnSpPr>
          <p:spPr>
            <a:xfrm>
              <a:off x="406350" y="545773"/>
              <a:ext cx="0" cy="857907"/>
            </a:xfrm>
            <a:prstGeom prst="line">
              <a:avLst/>
            </a:prstGeom>
            <a:noFill/>
            <a:ln w="38100" cap="flat" cmpd="sng" algn="ctr">
              <a:solidFill>
                <a:srgbClr val="34639C"/>
              </a:solidFill>
              <a:prstDash val="solid"/>
            </a:ln>
            <a:effectLst>
              <a:outerShdw blurRad="40000" dist="23000" dir="5400000" rotWithShape="0">
                <a:srgbClr val="000000">
                  <a:alpha val="35000"/>
                </a:srgbClr>
              </a:outerShdw>
            </a:effectLst>
          </p:spPr>
        </p:cxnSp>
        <p:sp>
          <p:nvSpPr>
            <p:cNvPr id="8" name="Left-Right Arrow 7"/>
            <p:cNvSpPr>
              <a:spLocks/>
            </p:cNvSpPr>
            <p:nvPr/>
          </p:nvSpPr>
          <p:spPr>
            <a:xfrm rot="18093227">
              <a:off x="3222664" y="1342772"/>
              <a:ext cx="3113032" cy="538304"/>
            </a:xfrm>
            <a:prstGeom prst="leftRightArrow">
              <a:avLst/>
            </a:prstGeom>
            <a:solidFill>
              <a:schemeClr val="accent1">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endParaRPr lang="en-AU">
                <a:solidFill>
                  <a:prstClr val="white"/>
                </a:solidFill>
              </a:endParaRPr>
            </a:p>
          </p:txBody>
        </p:sp>
        <p:sp>
          <p:nvSpPr>
            <p:cNvPr id="9" name="Text Box 2"/>
            <p:cNvSpPr txBox="1">
              <a:spLocks noChangeArrowheads="1"/>
            </p:cNvSpPr>
            <p:nvPr/>
          </p:nvSpPr>
          <p:spPr bwMode="auto">
            <a:xfrm rot="18106220">
              <a:off x="4169117" y="1404422"/>
              <a:ext cx="1377823" cy="214610"/>
            </a:xfrm>
            <a:prstGeom prst="rect">
              <a:avLst/>
            </a:prstGeom>
            <a:solidFill>
              <a:schemeClr val="accent1">
                <a:lumMod val="20000"/>
                <a:lumOff val="80000"/>
              </a:schemeClr>
            </a:solidFill>
            <a:ln w="9525">
              <a:solidFill>
                <a:schemeClr val="accent1">
                  <a:lumMod val="20000"/>
                  <a:lumOff val="80000"/>
                </a:schemeClr>
              </a:solidFill>
              <a:miter lim="800000"/>
              <a:headEnd/>
              <a:tailEnd/>
            </a:ln>
          </p:spPr>
          <p:txBody>
            <a:bodyPr/>
            <a:lstStyle/>
            <a:p>
              <a:pPr eaLnBrk="1" hangingPunct="1">
                <a:lnSpc>
                  <a:spcPct val="115000"/>
                </a:lnSpc>
                <a:spcAft>
                  <a:spcPts val="1000"/>
                </a:spcAft>
                <a:defRPr/>
              </a:pPr>
              <a:r>
                <a:rPr lang="en-AU" sz="1200" b="1" dirty="0">
                  <a:solidFill>
                    <a:prstClr val="black"/>
                  </a:solidFill>
                  <a:latin typeface="Calibri"/>
                  <a:ea typeface="Calibri"/>
                  <a:cs typeface="Times New Roman"/>
                </a:rPr>
                <a:t>Organisational Participation</a:t>
              </a:r>
              <a:endParaRPr lang="en-AU" sz="1200" dirty="0">
                <a:solidFill>
                  <a:prstClr val="black"/>
                </a:solidFill>
                <a:latin typeface="Calibri"/>
                <a:ea typeface="Calibri"/>
                <a:cs typeface="Times New Roman"/>
              </a:endParaRPr>
            </a:p>
          </p:txBody>
        </p:sp>
        <p:sp>
          <p:nvSpPr>
            <p:cNvPr id="10" name="Left-Right Arrow 9"/>
            <p:cNvSpPr>
              <a:spLocks/>
            </p:cNvSpPr>
            <p:nvPr/>
          </p:nvSpPr>
          <p:spPr>
            <a:xfrm rot="18087377">
              <a:off x="2871342" y="1564309"/>
              <a:ext cx="2292063" cy="589289"/>
            </a:xfrm>
            <a:prstGeom prst="leftRightArrow">
              <a:avLst/>
            </a:prstGeom>
            <a:solidFill>
              <a:schemeClr val="accent1">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endParaRPr lang="en-AU">
                <a:solidFill>
                  <a:prstClr val="white"/>
                </a:solidFill>
              </a:endParaRPr>
            </a:p>
          </p:txBody>
        </p:sp>
        <p:sp>
          <p:nvSpPr>
            <p:cNvPr id="11" name="Text Box 2"/>
            <p:cNvSpPr txBox="1">
              <a:spLocks noChangeArrowheads="1"/>
            </p:cNvSpPr>
            <p:nvPr/>
          </p:nvSpPr>
          <p:spPr bwMode="auto">
            <a:xfrm rot="18066781">
              <a:off x="3352711" y="1743862"/>
              <a:ext cx="1364895" cy="209867"/>
            </a:xfrm>
            <a:prstGeom prst="rect">
              <a:avLst/>
            </a:prstGeom>
            <a:solidFill>
              <a:schemeClr val="accent1">
                <a:lumMod val="20000"/>
                <a:lumOff val="80000"/>
              </a:schemeClr>
            </a:solidFill>
            <a:ln w="9525">
              <a:solidFill>
                <a:schemeClr val="accent1">
                  <a:lumMod val="20000"/>
                  <a:lumOff val="80000"/>
                </a:schemeClr>
              </a:solidFill>
              <a:miter lim="800000"/>
              <a:headEnd/>
              <a:tailEnd/>
            </a:ln>
          </p:spPr>
          <p:txBody>
            <a:bodyPr/>
            <a:lstStyle/>
            <a:p>
              <a:pPr eaLnBrk="1" hangingPunct="1">
                <a:lnSpc>
                  <a:spcPct val="115000"/>
                </a:lnSpc>
                <a:spcAft>
                  <a:spcPts val="1000"/>
                </a:spcAft>
                <a:defRPr/>
              </a:pPr>
              <a:r>
                <a:rPr lang="en-AU" sz="1200" b="1" dirty="0">
                  <a:solidFill>
                    <a:prstClr val="black"/>
                  </a:solidFill>
                  <a:latin typeface="Calibri"/>
                  <a:ea typeface="Calibri"/>
                  <a:cs typeface="Times New Roman"/>
                </a:rPr>
                <a:t>Organisational Communication</a:t>
              </a:r>
              <a:endParaRPr lang="en-AU" sz="1200" dirty="0">
                <a:solidFill>
                  <a:prstClr val="black"/>
                </a:solidFill>
                <a:latin typeface="Calibri"/>
                <a:ea typeface="Calibri"/>
                <a:cs typeface="Times New Roman"/>
              </a:endParaRPr>
            </a:p>
          </p:txBody>
        </p:sp>
        <p:sp>
          <p:nvSpPr>
            <p:cNvPr id="12" name="Right Arrow 11"/>
            <p:cNvSpPr>
              <a:spLocks/>
            </p:cNvSpPr>
            <p:nvPr/>
          </p:nvSpPr>
          <p:spPr>
            <a:xfrm>
              <a:off x="19814" y="0"/>
              <a:ext cx="1038666" cy="799729"/>
            </a:xfrm>
            <a:prstGeom prst="rightArrow">
              <a:avLst/>
            </a:prstGeom>
            <a:solidFill>
              <a:schemeClr val="accent1">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endParaRPr lang="en-AU">
                <a:ln>
                  <a:solidFill>
                    <a:srgbClr val="4F81BD">
                      <a:lumMod val="60000"/>
                      <a:lumOff val="40000"/>
                    </a:srgbClr>
                  </a:solidFill>
                </a:ln>
                <a:solidFill>
                  <a:prstClr val="white"/>
                </a:solidFill>
              </a:endParaRPr>
            </a:p>
          </p:txBody>
        </p:sp>
        <p:sp>
          <p:nvSpPr>
            <p:cNvPr id="13" name="Rectangle 12"/>
            <p:cNvSpPr>
              <a:spLocks/>
            </p:cNvSpPr>
            <p:nvPr/>
          </p:nvSpPr>
          <p:spPr>
            <a:xfrm>
              <a:off x="12700" y="234562"/>
              <a:ext cx="394835" cy="146093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endParaRPr lang="en-AU">
                <a:solidFill>
                  <a:prstClr val="white"/>
                </a:solidFill>
              </a:endParaRPr>
            </a:p>
          </p:txBody>
        </p:sp>
        <p:cxnSp>
          <p:nvCxnSpPr>
            <p:cNvPr id="14" name="Straight Connector 13"/>
            <p:cNvCxnSpPr>
              <a:cxnSpLocks/>
            </p:cNvCxnSpPr>
            <p:nvPr/>
          </p:nvCxnSpPr>
          <p:spPr>
            <a:xfrm rot="5400000">
              <a:off x="-752079" y="983369"/>
              <a:ext cx="1544972" cy="1185"/>
            </a:xfrm>
            <a:prstGeom prst="line">
              <a:avLst/>
            </a:prstGeom>
            <a:ln>
              <a:solidFill>
                <a:srgbClr val="34639C"/>
              </a:solidFill>
            </a:ln>
          </p:spPr>
          <p:style>
            <a:lnRef idx="2">
              <a:schemeClr val="accent1"/>
            </a:lnRef>
            <a:fillRef idx="0">
              <a:schemeClr val="accent1"/>
            </a:fillRef>
            <a:effectRef idx="1">
              <a:schemeClr val="accent1"/>
            </a:effectRef>
            <a:fontRef idx="minor">
              <a:schemeClr val="tx1"/>
            </a:fontRef>
          </p:style>
        </p:cxnSp>
        <p:sp>
          <p:nvSpPr>
            <p:cNvPr id="15" name="Text Box 2"/>
            <p:cNvSpPr txBox="1">
              <a:spLocks noChangeArrowheads="1"/>
            </p:cNvSpPr>
            <p:nvPr/>
          </p:nvSpPr>
          <p:spPr bwMode="auto">
            <a:xfrm>
              <a:off x="107555" y="241027"/>
              <a:ext cx="724457" cy="327833"/>
            </a:xfrm>
            <a:prstGeom prst="rect">
              <a:avLst/>
            </a:prstGeom>
            <a:solidFill>
              <a:schemeClr val="accent1">
                <a:lumMod val="20000"/>
                <a:lumOff val="80000"/>
              </a:schemeClr>
            </a:solidFill>
            <a:ln w="9525">
              <a:noFill/>
              <a:miter lim="800000"/>
              <a:headEnd/>
              <a:tailEnd/>
            </a:ln>
          </p:spPr>
          <p:txBody>
            <a:bodyPr/>
            <a:lstStyle/>
            <a:p>
              <a:pPr algn="ctr" eaLnBrk="1" hangingPunct="1">
                <a:lnSpc>
                  <a:spcPct val="115000"/>
                </a:lnSpc>
                <a:spcAft>
                  <a:spcPts val="0"/>
                </a:spcAft>
                <a:defRPr/>
              </a:pPr>
              <a:r>
                <a:rPr lang="en-AU" sz="1100" b="1" dirty="0">
                  <a:solidFill>
                    <a:prstClr val="black"/>
                  </a:solidFill>
                  <a:latin typeface="Calibri"/>
                  <a:ea typeface="Calibri"/>
                  <a:cs typeface="Times New Roman"/>
                </a:rPr>
                <a:t>Management</a:t>
              </a:r>
              <a:endParaRPr lang="en-AU" sz="1100" dirty="0">
                <a:solidFill>
                  <a:prstClr val="black"/>
                </a:solidFill>
                <a:latin typeface="Calibri"/>
                <a:ea typeface="Calibri"/>
                <a:cs typeface="Times New Roman"/>
              </a:endParaRPr>
            </a:p>
            <a:p>
              <a:pPr algn="ctr" eaLnBrk="1" hangingPunct="1">
                <a:lnSpc>
                  <a:spcPct val="115000"/>
                </a:lnSpc>
                <a:spcAft>
                  <a:spcPts val="0"/>
                </a:spcAft>
                <a:defRPr/>
              </a:pPr>
              <a:r>
                <a:rPr lang="en-AU" sz="1100" b="1" dirty="0">
                  <a:solidFill>
                    <a:prstClr val="black"/>
                  </a:solidFill>
                  <a:latin typeface="Calibri"/>
                  <a:ea typeface="Calibri"/>
                  <a:cs typeface="Times New Roman"/>
                </a:rPr>
                <a:t>Priority</a:t>
              </a:r>
              <a:endParaRPr lang="en-AU" sz="1100" dirty="0">
                <a:solidFill>
                  <a:prstClr val="black"/>
                </a:solidFill>
                <a:latin typeface="Calibri"/>
                <a:ea typeface="Calibri"/>
                <a:cs typeface="Times New Roman"/>
              </a:endParaRPr>
            </a:p>
          </p:txBody>
        </p:sp>
        <p:sp>
          <p:nvSpPr>
            <p:cNvPr id="16" name="Text Box 2"/>
            <p:cNvSpPr txBox="1">
              <a:spLocks noChangeArrowheads="1"/>
            </p:cNvSpPr>
            <p:nvPr/>
          </p:nvSpPr>
          <p:spPr bwMode="auto">
            <a:xfrm>
              <a:off x="107555" y="1462783"/>
              <a:ext cx="1517685" cy="230869"/>
            </a:xfrm>
            <a:prstGeom prst="rect">
              <a:avLst/>
            </a:prstGeom>
            <a:solidFill>
              <a:schemeClr val="accent1">
                <a:lumMod val="20000"/>
                <a:lumOff val="80000"/>
              </a:schemeClr>
            </a:solidFill>
            <a:ln w="9525">
              <a:noFill/>
              <a:miter lim="800000"/>
              <a:headEnd/>
              <a:tailEnd/>
            </a:ln>
          </p:spPr>
          <p:txBody>
            <a:bodyPr/>
            <a:lstStyle/>
            <a:p>
              <a:pPr algn="ctr" eaLnBrk="1" hangingPunct="1">
                <a:lnSpc>
                  <a:spcPct val="115000"/>
                </a:lnSpc>
                <a:spcBef>
                  <a:spcPts val="60"/>
                </a:spcBef>
                <a:spcAft>
                  <a:spcPts val="1000"/>
                </a:spcAft>
                <a:defRPr/>
              </a:pPr>
              <a:r>
                <a:rPr lang="en-AU" sz="1200" b="1" dirty="0">
                  <a:solidFill>
                    <a:prstClr val="black"/>
                  </a:solidFill>
                  <a:latin typeface="Calibri"/>
                  <a:ea typeface="Calibri"/>
                  <a:cs typeface="Times New Roman"/>
                </a:rPr>
                <a:t>Management Commitment</a:t>
              </a:r>
              <a:endParaRPr lang="en-AU" sz="1200" dirty="0">
                <a:solidFill>
                  <a:prstClr val="black"/>
                </a:solidFill>
                <a:latin typeface="Calibri"/>
                <a:ea typeface="Calibri"/>
                <a:cs typeface="Times New Roman"/>
              </a:endParaRPr>
            </a:p>
          </p:txBody>
        </p:sp>
      </p:grpSp>
      <p:sp>
        <p:nvSpPr>
          <p:cNvPr id="171013" name="TextBox 1"/>
          <p:cNvSpPr txBox="1">
            <a:spLocks noChangeArrowheads="1"/>
          </p:cNvSpPr>
          <p:nvPr/>
        </p:nvSpPr>
        <p:spPr bwMode="auto">
          <a:xfrm>
            <a:off x="1116013" y="5876925"/>
            <a:ext cx="18002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rebuchet MS" panose="020B0603020202020204" pitchFamily="34" charset="0"/>
                <a:cs typeface="Arial" panose="020B0604020202020204" pitchFamily="34" charset="0"/>
              </a:defRPr>
            </a:lvl1pPr>
            <a:lvl2pPr marL="742950" indent="-285750">
              <a:defRPr>
                <a:solidFill>
                  <a:schemeClr val="tx1"/>
                </a:solidFill>
                <a:latin typeface="Trebuchet MS" panose="020B0603020202020204" pitchFamily="34" charset="0"/>
                <a:cs typeface="Arial" panose="020B0604020202020204" pitchFamily="34" charset="0"/>
              </a:defRPr>
            </a:lvl2pPr>
            <a:lvl3pPr marL="1143000" indent="-228600">
              <a:defRPr>
                <a:solidFill>
                  <a:schemeClr val="tx1"/>
                </a:solidFill>
                <a:latin typeface="Trebuchet MS" panose="020B0603020202020204" pitchFamily="34" charset="0"/>
                <a:cs typeface="Arial" panose="020B0604020202020204" pitchFamily="34" charset="0"/>
              </a:defRPr>
            </a:lvl3pPr>
            <a:lvl4pPr marL="1600200" indent="-228600">
              <a:defRPr>
                <a:solidFill>
                  <a:schemeClr val="tx1"/>
                </a:solidFill>
                <a:latin typeface="Trebuchet MS" panose="020B0603020202020204" pitchFamily="34" charset="0"/>
                <a:cs typeface="Arial" panose="020B0604020202020204" pitchFamily="34" charset="0"/>
              </a:defRPr>
            </a:lvl4pPr>
            <a:lvl5pPr marL="2057400" indent="-22860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endParaRPr lang="en-AU" altLang="en-US"/>
          </a:p>
        </p:txBody>
      </p:sp>
      <p:sp>
        <p:nvSpPr>
          <p:cNvPr id="2" name="TextBox 1"/>
          <p:cNvSpPr txBox="1"/>
          <p:nvPr/>
        </p:nvSpPr>
        <p:spPr>
          <a:xfrm>
            <a:off x="468313" y="5389361"/>
            <a:ext cx="2447925" cy="369332"/>
          </a:xfrm>
          <a:prstGeom prst="rect">
            <a:avLst/>
          </a:prstGeom>
          <a:noFill/>
        </p:spPr>
        <p:txBody>
          <a:bodyPr wrap="square" rtlCol="0">
            <a:spAutoFit/>
          </a:bodyPr>
          <a:lstStyle/>
          <a:p>
            <a:r>
              <a:rPr lang="en-AU" dirty="0" smtClean="0"/>
              <a:t>Bailey &amp; Dollard, 2014</a:t>
            </a:r>
            <a:endParaRPr lang="en-AU" dirty="0"/>
          </a:p>
        </p:txBody>
      </p:sp>
    </p:spTree>
    <p:extLst>
      <p:ext uri="{BB962C8B-B14F-4D97-AF65-F5344CB8AC3E}">
        <p14:creationId xmlns:p14="http://schemas.microsoft.com/office/powerpoint/2010/main" val="41877233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2034" name="Content Placeholder 3"/>
          <p:cNvPicPr>
            <a:picLocks noGrp="1" noChangeAspect="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1042988" y="115888"/>
            <a:ext cx="7200900" cy="6600825"/>
          </a:xfrm>
        </p:spPr>
      </p:pic>
    </p:spTree>
    <p:extLst>
      <p:ext uri="{BB962C8B-B14F-4D97-AF65-F5344CB8AC3E}">
        <p14:creationId xmlns:p14="http://schemas.microsoft.com/office/powerpoint/2010/main" val="4024783953"/>
      </p:ext>
    </p:extLst>
  </p:cSld>
  <p:clrMapOvr>
    <a:masterClrMapping/>
  </p:clrMapOvr>
  <p:transition spd="med">
    <p:fade thruBlk="1"/>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0466" name="Content Placeholder 3"/>
          <p:cNvPicPr>
            <a:picLocks noGrp="1" noChangeAspect="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0" y="908050"/>
            <a:ext cx="9077325" cy="5378450"/>
          </a:xfrm>
        </p:spPr>
      </p:pic>
    </p:spTree>
    <p:extLst>
      <p:ext uri="{BB962C8B-B14F-4D97-AF65-F5344CB8AC3E}">
        <p14:creationId xmlns:p14="http://schemas.microsoft.com/office/powerpoint/2010/main" val="40019812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1490" name="Content Placeholder 3"/>
          <p:cNvPicPr>
            <a:picLocks noGrp="1" noChangeAspect="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0" y="908050"/>
            <a:ext cx="9047163" cy="4897438"/>
          </a:xfrm>
        </p:spPr>
      </p:pic>
    </p:spTree>
    <p:extLst>
      <p:ext uri="{BB962C8B-B14F-4D97-AF65-F5344CB8AC3E}">
        <p14:creationId xmlns:p14="http://schemas.microsoft.com/office/powerpoint/2010/main" val="33350826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2514" name="Content Placeholder 3"/>
          <p:cNvPicPr>
            <a:picLocks noGrp="1" noChangeAspect="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1187450" y="260350"/>
            <a:ext cx="7058025" cy="6453188"/>
          </a:xfrm>
        </p:spPr>
      </p:pic>
    </p:spTree>
    <p:extLst>
      <p:ext uri="{BB962C8B-B14F-4D97-AF65-F5344CB8AC3E}">
        <p14:creationId xmlns:p14="http://schemas.microsoft.com/office/powerpoint/2010/main" val="28170240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AU" dirty="0" smtClean="0">
                <a:solidFill>
                  <a:schemeClr val="bg1"/>
                </a:solidFill>
              </a:rPr>
              <a:t>Organisational Resilience</a:t>
            </a:r>
            <a:endParaRPr lang="en-AU" dirty="0">
              <a:solidFill>
                <a:schemeClr val="bg1"/>
              </a:solidFill>
            </a:endParaRPr>
          </a:p>
        </p:txBody>
      </p:sp>
      <p:sp>
        <p:nvSpPr>
          <p:cNvPr id="3" name="Content Placeholder 2"/>
          <p:cNvSpPr>
            <a:spLocks noGrp="1"/>
          </p:cNvSpPr>
          <p:nvPr>
            <p:ph idx="1"/>
          </p:nvPr>
        </p:nvSpPr>
        <p:spPr/>
        <p:txBody>
          <a:bodyPr/>
          <a:lstStyle/>
          <a:p>
            <a:pPr>
              <a:lnSpc>
                <a:spcPct val="90000"/>
              </a:lnSpc>
            </a:pPr>
            <a:r>
              <a:rPr lang="en-AU" dirty="0" smtClean="0">
                <a:solidFill>
                  <a:schemeClr val="bg1"/>
                </a:solidFill>
              </a:rPr>
              <a:t>Organisational resilience reflects the capacity of the organisation to cope with challenge, through flexible, adaptable and interactive systems</a:t>
            </a:r>
            <a:r>
              <a:rPr lang="en-AU" dirty="0">
                <a:solidFill>
                  <a:schemeClr val="bg1"/>
                </a:solidFill>
              </a:rPr>
              <a:t>,</a:t>
            </a:r>
            <a:r>
              <a:rPr lang="en-AU" dirty="0" smtClean="0">
                <a:solidFill>
                  <a:schemeClr val="bg1"/>
                </a:solidFill>
              </a:rPr>
              <a:t> with psychosocial care. </a:t>
            </a:r>
          </a:p>
          <a:p>
            <a:pPr>
              <a:lnSpc>
                <a:spcPct val="90000"/>
              </a:lnSpc>
            </a:pPr>
            <a:endParaRPr lang="en-AU" dirty="0" smtClean="0">
              <a:solidFill>
                <a:schemeClr val="bg1"/>
              </a:solidFill>
            </a:endParaRPr>
          </a:p>
          <a:p>
            <a:pPr>
              <a:lnSpc>
                <a:spcPct val="90000"/>
              </a:lnSpc>
            </a:pPr>
            <a:r>
              <a:rPr lang="en-AU" dirty="0" smtClean="0">
                <a:solidFill>
                  <a:schemeClr val="bg1"/>
                </a:solidFill>
              </a:rPr>
              <a:t>Organisational resilience will be evident as better PSC, improved job design elements, improved employee health and resilience and improved work outcomes</a:t>
            </a:r>
          </a:p>
          <a:p>
            <a:endParaRPr lang="en-AU" dirty="0"/>
          </a:p>
        </p:txBody>
      </p:sp>
      <p:sp>
        <p:nvSpPr>
          <p:cNvPr id="4" name="Footer Placeholder 3"/>
          <p:cNvSpPr>
            <a:spLocks noGrp="1"/>
          </p:cNvSpPr>
          <p:nvPr>
            <p:ph type="ftr" sz="quarter" idx="11"/>
          </p:nvPr>
        </p:nvSpPr>
        <p:spPr/>
        <p:txBody>
          <a:bodyPr/>
          <a:lstStyle/>
          <a:p>
            <a:pPr>
              <a:defRPr/>
            </a:pPr>
            <a:r>
              <a:rPr lang="en-AU" smtClean="0"/>
              <a:t>maureen.dollard@unisa.edu.au</a:t>
            </a:r>
            <a:endParaRPr lang="en-AU"/>
          </a:p>
        </p:txBody>
      </p:sp>
    </p:spTree>
    <p:extLst>
      <p:ext uri="{BB962C8B-B14F-4D97-AF65-F5344CB8AC3E}">
        <p14:creationId xmlns:p14="http://schemas.microsoft.com/office/powerpoint/2010/main" val="117298808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 name="Oval 4"/>
          <p:cNvSpPr>
            <a:spLocks noChangeArrowheads="1"/>
          </p:cNvSpPr>
          <p:nvPr/>
        </p:nvSpPr>
        <p:spPr bwMode="auto">
          <a:xfrm>
            <a:off x="1187450" y="1916113"/>
            <a:ext cx="7129463" cy="2736850"/>
          </a:xfrm>
          <a:prstGeom prst="ellipse">
            <a:avLst/>
          </a:prstGeom>
          <a:noFill/>
          <a:ln w="9525">
            <a:solidFill>
              <a:schemeClr val="tx1"/>
            </a:solidFill>
            <a:round/>
            <a:headEnd/>
            <a:tailEnd/>
          </a:ln>
          <a:scene3d>
            <a:camera prst="legacyObliqueTopLeft"/>
            <a:lightRig rig="legacyFlat3" dir="t"/>
          </a:scene3d>
          <a:sp3d extrusionH="430200" prstMaterial="legacyMatte">
            <a:bevelT w="13500" h="13500" prst="angle"/>
            <a:bevelB w="13500" h="13500" prst="angle"/>
            <a:extrusionClr>
              <a:schemeClr val="tx1"/>
            </a:extrusionClr>
          </a:sp3d>
          <a:extLst>
            <a:ext uri="{909E8E84-426E-40DD-AFC4-6F175D3DCCD1}">
              <a14:hiddenFill xmlns:a14="http://schemas.microsoft.com/office/drawing/2010/main">
                <a:solidFill>
                  <a:srgbClr val="FFFFFF"/>
                </a:solidFill>
              </a14:hiddenFill>
            </a:ext>
          </a:extLst>
        </p:spPr>
        <p:txBody>
          <a:bodyPr wrap="none" anchor="ctr">
            <a:flatTx/>
          </a:bodyPr>
          <a:lstStyle/>
          <a:p>
            <a:endParaRPr lang="en-AU">
              <a:latin typeface="Calibri" pitchFamily="34" charset="0"/>
            </a:endParaRPr>
          </a:p>
        </p:txBody>
      </p:sp>
      <p:sp>
        <p:nvSpPr>
          <p:cNvPr id="2059" name="AutoShape 7"/>
          <p:cNvSpPr>
            <a:spLocks noChangeArrowheads="1"/>
          </p:cNvSpPr>
          <p:nvPr/>
        </p:nvSpPr>
        <p:spPr bwMode="auto">
          <a:xfrm rot="2700000">
            <a:off x="3455988" y="2889250"/>
            <a:ext cx="504825" cy="2447925"/>
          </a:xfrm>
          <a:prstGeom prst="upArrow">
            <a:avLst>
              <a:gd name="adj1" fmla="val 50824"/>
              <a:gd name="adj2" fmla="val 96106"/>
            </a:avLst>
          </a:prstGeom>
          <a:solidFill>
            <a:srgbClr val="FF99CC"/>
          </a:solidFill>
          <a:ln w="9525">
            <a:solidFill>
              <a:schemeClr val="tx1"/>
            </a:solidFill>
            <a:miter lim="800000"/>
            <a:headEnd/>
            <a:tailEnd/>
          </a:ln>
        </p:spPr>
        <p:txBody>
          <a:bodyPr vert="eaVert" wrap="none" anchor="ctr"/>
          <a:lstStyle/>
          <a:p>
            <a:endParaRPr lang="en-AU">
              <a:latin typeface="Calibri" pitchFamily="34" charset="0"/>
            </a:endParaRPr>
          </a:p>
        </p:txBody>
      </p:sp>
      <p:sp>
        <p:nvSpPr>
          <p:cNvPr id="2060" name="AutoShape 10"/>
          <p:cNvSpPr>
            <a:spLocks noChangeArrowheads="1"/>
          </p:cNvSpPr>
          <p:nvPr/>
        </p:nvSpPr>
        <p:spPr bwMode="auto">
          <a:xfrm rot="8100000">
            <a:off x="1008063" y="1868488"/>
            <a:ext cx="504825" cy="1030287"/>
          </a:xfrm>
          <a:prstGeom prst="upArrow">
            <a:avLst>
              <a:gd name="adj1" fmla="val 49315"/>
              <a:gd name="adj2" fmla="val 77931"/>
            </a:avLst>
          </a:prstGeom>
          <a:solidFill>
            <a:schemeClr val="accent1"/>
          </a:solidFill>
          <a:ln w="9525">
            <a:solidFill>
              <a:schemeClr val="tx1"/>
            </a:solidFill>
            <a:miter lim="800000"/>
            <a:headEnd/>
            <a:tailEnd/>
          </a:ln>
        </p:spPr>
        <p:txBody>
          <a:bodyPr vert="eaVert" wrap="none" anchor="ctr"/>
          <a:lstStyle/>
          <a:p>
            <a:endParaRPr lang="en-AU">
              <a:latin typeface="Calibri" pitchFamily="34" charset="0"/>
            </a:endParaRPr>
          </a:p>
        </p:txBody>
      </p:sp>
      <p:sp>
        <p:nvSpPr>
          <p:cNvPr id="2061" name="Text Box 11"/>
          <p:cNvSpPr txBox="1">
            <a:spLocks noChangeArrowheads="1"/>
          </p:cNvSpPr>
          <p:nvPr/>
        </p:nvSpPr>
        <p:spPr bwMode="auto">
          <a:xfrm>
            <a:off x="1187450" y="1557338"/>
            <a:ext cx="2303463"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AU" sz="1400">
                <a:solidFill>
                  <a:schemeClr val="bg1"/>
                </a:solidFill>
                <a:latin typeface="Calibri" pitchFamily="34" charset="0"/>
              </a:rPr>
              <a:t>External resources, Expected, controllable</a:t>
            </a:r>
          </a:p>
          <a:p>
            <a:pPr eaLnBrk="1" hangingPunct="1">
              <a:spcBef>
                <a:spcPct val="50000"/>
              </a:spcBef>
            </a:pPr>
            <a:endParaRPr lang="en-AU">
              <a:solidFill>
                <a:schemeClr val="bg1"/>
              </a:solidFill>
              <a:latin typeface="Calibri" pitchFamily="34" charset="0"/>
            </a:endParaRPr>
          </a:p>
        </p:txBody>
      </p:sp>
      <p:sp>
        <p:nvSpPr>
          <p:cNvPr id="2062" name="Text Box 12"/>
          <p:cNvSpPr txBox="1">
            <a:spLocks noChangeArrowheads="1"/>
          </p:cNvSpPr>
          <p:nvPr/>
        </p:nvSpPr>
        <p:spPr bwMode="auto">
          <a:xfrm>
            <a:off x="1042988" y="4149725"/>
            <a:ext cx="23034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AU" sz="1400">
                <a:solidFill>
                  <a:schemeClr val="bg1"/>
                </a:solidFill>
                <a:latin typeface="Calibri" pitchFamily="34" charset="0"/>
              </a:rPr>
              <a:t>External demands Random, Unexpected, Uncontrollable</a:t>
            </a:r>
          </a:p>
        </p:txBody>
      </p:sp>
      <p:sp>
        <p:nvSpPr>
          <p:cNvPr id="2063" name="AutoShape 14"/>
          <p:cNvSpPr>
            <a:spLocks noChangeArrowheads="1"/>
          </p:cNvSpPr>
          <p:nvPr/>
        </p:nvSpPr>
        <p:spPr bwMode="auto">
          <a:xfrm rot="5700000">
            <a:off x="3671094" y="2529682"/>
            <a:ext cx="504825" cy="719137"/>
          </a:xfrm>
          <a:prstGeom prst="upArrow">
            <a:avLst>
              <a:gd name="adj1" fmla="val 53111"/>
              <a:gd name="adj2" fmla="val 67527"/>
            </a:avLst>
          </a:prstGeom>
          <a:solidFill>
            <a:schemeClr val="accent1"/>
          </a:solidFill>
          <a:ln w="9525">
            <a:solidFill>
              <a:schemeClr val="tx1"/>
            </a:solidFill>
            <a:miter lim="800000"/>
            <a:headEnd/>
            <a:tailEnd/>
          </a:ln>
        </p:spPr>
        <p:txBody>
          <a:bodyPr vert="eaVert" wrap="none" anchor="ctr"/>
          <a:lstStyle/>
          <a:p>
            <a:endParaRPr lang="en-AU">
              <a:latin typeface="Calibri" pitchFamily="34" charset="0"/>
            </a:endParaRPr>
          </a:p>
        </p:txBody>
      </p:sp>
      <p:sp>
        <p:nvSpPr>
          <p:cNvPr id="2064" name="Oval 15"/>
          <p:cNvSpPr>
            <a:spLocks noChangeArrowheads="1"/>
          </p:cNvSpPr>
          <p:nvPr/>
        </p:nvSpPr>
        <p:spPr bwMode="auto">
          <a:xfrm>
            <a:off x="1258888" y="2205038"/>
            <a:ext cx="2520950" cy="1223962"/>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AU" sz="1200">
              <a:solidFill>
                <a:schemeClr val="bg1"/>
              </a:solidFill>
              <a:latin typeface="Calibri" pitchFamily="34" charset="0"/>
            </a:endParaRPr>
          </a:p>
          <a:p>
            <a:pPr algn="ctr"/>
            <a:r>
              <a:rPr lang="en-AU" sz="1200">
                <a:solidFill>
                  <a:schemeClr val="bg1"/>
                </a:solidFill>
                <a:latin typeface="Calibri" pitchFamily="34" charset="0"/>
              </a:rPr>
              <a:t>Controller</a:t>
            </a:r>
          </a:p>
          <a:p>
            <a:pPr algn="ctr"/>
            <a:r>
              <a:rPr lang="en-AU" sz="1200">
                <a:solidFill>
                  <a:schemeClr val="bg1"/>
                </a:solidFill>
                <a:latin typeface="Calibri" pitchFamily="34" charset="0"/>
              </a:rPr>
              <a:t> Management</a:t>
            </a:r>
          </a:p>
          <a:p>
            <a:pPr algn="ctr"/>
            <a:r>
              <a:rPr lang="en-AU" sz="1200">
                <a:solidFill>
                  <a:schemeClr val="bg1"/>
                </a:solidFill>
                <a:latin typeface="Calibri" pitchFamily="34" charset="0"/>
              </a:rPr>
              <a:t>Political will </a:t>
            </a:r>
          </a:p>
          <a:p>
            <a:pPr algn="ctr"/>
            <a:r>
              <a:rPr lang="en-AU" sz="1200">
                <a:solidFill>
                  <a:schemeClr val="bg1"/>
                </a:solidFill>
                <a:latin typeface="Calibri" pitchFamily="34" charset="0"/>
              </a:rPr>
              <a:t>Resources</a:t>
            </a:r>
          </a:p>
          <a:p>
            <a:pPr algn="ctr"/>
            <a:r>
              <a:rPr lang="en-AU" sz="1200">
                <a:solidFill>
                  <a:schemeClr val="bg1"/>
                </a:solidFill>
                <a:latin typeface="Calibri" pitchFamily="34" charset="0"/>
              </a:rPr>
              <a:t>Union relations</a:t>
            </a:r>
          </a:p>
          <a:p>
            <a:pPr algn="ctr"/>
            <a:r>
              <a:rPr lang="en-AU" sz="1200">
                <a:solidFill>
                  <a:schemeClr val="bg1"/>
                </a:solidFill>
                <a:latin typeface="Calibri" pitchFamily="34" charset="0"/>
              </a:rPr>
              <a:t>Surplus</a:t>
            </a:r>
          </a:p>
          <a:p>
            <a:pPr algn="ctr"/>
            <a:endParaRPr lang="en-AU" sz="1600">
              <a:solidFill>
                <a:schemeClr val="bg1"/>
              </a:solidFill>
              <a:latin typeface="Calibri" pitchFamily="34" charset="0"/>
            </a:endParaRPr>
          </a:p>
        </p:txBody>
      </p:sp>
      <p:sp>
        <p:nvSpPr>
          <p:cNvPr id="2065" name="Text Box 16"/>
          <p:cNvSpPr txBox="1">
            <a:spLocks noChangeArrowheads="1"/>
          </p:cNvSpPr>
          <p:nvPr/>
        </p:nvSpPr>
        <p:spPr bwMode="auto">
          <a:xfrm>
            <a:off x="179388" y="2492375"/>
            <a:ext cx="10795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AU" sz="1200" dirty="0" err="1" smtClean="0">
                <a:solidFill>
                  <a:schemeClr val="bg1"/>
                </a:solidFill>
                <a:latin typeface="Calibri" pitchFamily="34" charset="0"/>
              </a:rPr>
              <a:t>Neg</a:t>
            </a:r>
            <a:r>
              <a:rPr lang="en-AU" sz="1200" dirty="0" smtClean="0">
                <a:solidFill>
                  <a:schemeClr val="bg1"/>
                </a:solidFill>
                <a:latin typeface="Calibri" pitchFamily="34" charset="0"/>
              </a:rPr>
              <a:t>-Entropy</a:t>
            </a:r>
            <a:endParaRPr lang="en-AU" sz="1200" dirty="0">
              <a:solidFill>
                <a:schemeClr val="bg1"/>
              </a:solidFill>
              <a:latin typeface="Calibri" pitchFamily="34" charset="0"/>
            </a:endParaRPr>
          </a:p>
        </p:txBody>
      </p:sp>
      <p:sp>
        <p:nvSpPr>
          <p:cNvPr id="2066" name="Oval 17"/>
          <p:cNvSpPr>
            <a:spLocks noChangeArrowheads="1"/>
          </p:cNvSpPr>
          <p:nvPr/>
        </p:nvSpPr>
        <p:spPr bwMode="auto">
          <a:xfrm>
            <a:off x="4211638" y="2565400"/>
            <a:ext cx="2017712" cy="792163"/>
          </a:xfrm>
          <a:prstGeom prst="ellipse">
            <a:avLst/>
          </a:prstGeom>
          <a:noFill/>
          <a:ln w="28575">
            <a:solidFill>
              <a:srgbClr val="FF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AU" sz="1200">
                <a:solidFill>
                  <a:schemeClr val="bg1"/>
                </a:solidFill>
                <a:latin typeface="Calibri" pitchFamily="34" charset="0"/>
              </a:rPr>
              <a:t>Social Level Controller</a:t>
            </a:r>
          </a:p>
          <a:p>
            <a:pPr algn="ctr"/>
            <a:r>
              <a:rPr lang="en-AU" sz="1200">
                <a:solidFill>
                  <a:schemeClr val="bg1"/>
                </a:solidFill>
                <a:latin typeface="Calibri" pitchFamily="34" charset="0"/>
              </a:rPr>
              <a:t>Collective/</a:t>
            </a:r>
          </a:p>
          <a:p>
            <a:pPr algn="ctr"/>
            <a:r>
              <a:rPr lang="en-AU" sz="1200">
                <a:solidFill>
                  <a:schemeClr val="bg1"/>
                </a:solidFill>
                <a:latin typeface="Calibri" pitchFamily="34" charset="0"/>
              </a:rPr>
              <a:t>Management</a:t>
            </a:r>
          </a:p>
        </p:txBody>
      </p:sp>
      <p:sp>
        <p:nvSpPr>
          <p:cNvPr id="2067" name="AutoShape 18"/>
          <p:cNvSpPr>
            <a:spLocks noChangeArrowheads="1"/>
          </p:cNvSpPr>
          <p:nvPr/>
        </p:nvSpPr>
        <p:spPr bwMode="auto">
          <a:xfrm rot="5400000">
            <a:off x="6192044" y="2745582"/>
            <a:ext cx="504825" cy="719137"/>
          </a:xfrm>
          <a:prstGeom prst="upArrow">
            <a:avLst>
              <a:gd name="adj1" fmla="val 53111"/>
              <a:gd name="adj2" fmla="val 67527"/>
            </a:avLst>
          </a:prstGeom>
          <a:solidFill>
            <a:schemeClr val="accent1"/>
          </a:solidFill>
          <a:ln w="9525">
            <a:solidFill>
              <a:schemeClr val="tx1"/>
            </a:solidFill>
            <a:miter lim="800000"/>
            <a:headEnd/>
            <a:tailEnd/>
          </a:ln>
        </p:spPr>
        <p:txBody>
          <a:bodyPr vert="eaVert" wrap="none" anchor="ctr"/>
          <a:lstStyle/>
          <a:p>
            <a:endParaRPr lang="en-AU">
              <a:latin typeface="Calibri" pitchFamily="34" charset="0"/>
            </a:endParaRPr>
          </a:p>
        </p:txBody>
      </p:sp>
      <p:sp>
        <p:nvSpPr>
          <p:cNvPr id="2068" name="Text Box 20"/>
          <p:cNvSpPr txBox="1">
            <a:spLocks noChangeArrowheads="1"/>
          </p:cNvSpPr>
          <p:nvPr/>
        </p:nvSpPr>
        <p:spPr bwMode="auto">
          <a:xfrm>
            <a:off x="6732588" y="2636838"/>
            <a:ext cx="1439862" cy="947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AU" sz="1600">
                <a:solidFill>
                  <a:schemeClr val="bg1"/>
                </a:solidFill>
                <a:latin typeface="Calibri" pitchFamily="34" charset="0"/>
              </a:rPr>
              <a:t>Conducive production</a:t>
            </a:r>
          </a:p>
          <a:p>
            <a:pPr eaLnBrk="1" hangingPunct="1">
              <a:spcBef>
                <a:spcPct val="50000"/>
              </a:spcBef>
            </a:pPr>
            <a:r>
              <a:rPr lang="en-AU" sz="1600">
                <a:solidFill>
                  <a:schemeClr val="bg1"/>
                </a:solidFill>
                <a:latin typeface="Calibri" pitchFamily="34" charset="0"/>
              </a:rPr>
              <a:t>Strong PSC</a:t>
            </a:r>
          </a:p>
        </p:txBody>
      </p:sp>
      <p:sp>
        <p:nvSpPr>
          <p:cNvPr id="2069" name="Text Box 22"/>
          <p:cNvSpPr txBox="1">
            <a:spLocks noChangeArrowheads="1"/>
          </p:cNvSpPr>
          <p:nvPr/>
        </p:nvSpPr>
        <p:spPr bwMode="auto">
          <a:xfrm>
            <a:off x="3203575" y="3213100"/>
            <a:ext cx="115252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AU" sz="1200" dirty="0" err="1" smtClean="0">
                <a:solidFill>
                  <a:schemeClr val="bg1"/>
                </a:solidFill>
                <a:latin typeface="Calibri" pitchFamily="34" charset="0"/>
              </a:rPr>
              <a:t>Neg</a:t>
            </a:r>
            <a:r>
              <a:rPr lang="en-AU" sz="1200" dirty="0" smtClean="0">
                <a:solidFill>
                  <a:schemeClr val="bg1"/>
                </a:solidFill>
                <a:latin typeface="Calibri" pitchFamily="34" charset="0"/>
              </a:rPr>
              <a:t>-Entropy</a:t>
            </a:r>
            <a:endParaRPr lang="en-AU" sz="1200" dirty="0">
              <a:solidFill>
                <a:schemeClr val="bg1"/>
              </a:solidFill>
              <a:latin typeface="Calibri" pitchFamily="34" charset="0"/>
            </a:endParaRPr>
          </a:p>
        </p:txBody>
      </p:sp>
      <p:graphicFrame>
        <p:nvGraphicFramePr>
          <p:cNvPr id="2" name="Diagram 1"/>
          <p:cNvGraphicFramePr/>
          <p:nvPr/>
        </p:nvGraphicFramePr>
        <p:xfrm>
          <a:off x="5003800" y="2997200"/>
          <a:ext cx="1871663" cy="936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070" name="Text Box 32"/>
          <p:cNvSpPr txBox="1">
            <a:spLocks noChangeArrowheads="1"/>
          </p:cNvSpPr>
          <p:nvPr/>
        </p:nvSpPr>
        <p:spPr bwMode="auto">
          <a:xfrm>
            <a:off x="4643438" y="3860800"/>
            <a:ext cx="31686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AU" sz="1400" b="1" dirty="0" err="1">
                <a:solidFill>
                  <a:srgbClr val="FFFF00"/>
                </a:solidFill>
                <a:latin typeface="Calibri" pitchFamily="34" charset="0"/>
              </a:rPr>
              <a:t>Neg</a:t>
            </a:r>
            <a:r>
              <a:rPr lang="en-AU" sz="1400" b="1" dirty="0">
                <a:solidFill>
                  <a:srgbClr val="FFFF00"/>
                </a:solidFill>
                <a:latin typeface="Calibri" pitchFamily="34" charset="0"/>
              </a:rPr>
              <a:t>-Entropy Spiral Sub- coordination possible Strong PSC</a:t>
            </a:r>
            <a:r>
              <a:rPr lang="en-AU" dirty="0">
                <a:latin typeface="Calibri" pitchFamily="34" charset="0"/>
              </a:rPr>
              <a:t> </a:t>
            </a:r>
          </a:p>
        </p:txBody>
      </p:sp>
      <p:sp>
        <p:nvSpPr>
          <p:cNvPr id="2071" name="Oval 34"/>
          <p:cNvSpPr>
            <a:spLocks noChangeArrowheads="1"/>
          </p:cNvSpPr>
          <p:nvPr/>
        </p:nvSpPr>
        <p:spPr bwMode="auto">
          <a:xfrm>
            <a:off x="107950" y="838200"/>
            <a:ext cx="9036050" cy="489585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AU">
              <a:solidFill>
                <a:schemeClr val="bg1"/>
              </a:solidFill>
              <a:latin typeface="Calibri" pitchFamily="34" charset="0"/>
            </a:endParaRPr>
          </a:p>
        </p:txBody>
      </p:sp>
      <p:sp>
        <p:nvSpPr>
          <p:cNvPr id="2072" name="Text Box 35"/>
          <p:cNvSpPr txBox="1">
            <a:spLocks noChangeArrowheads="1"/>
          </p:cNvSpPr>
          <p:nvPr/>
        </p:nvSpPr>
        <p:spPr bwMode="auto">
          <a:xfrm>
            <a:off x="3708400" y="1125538"/>
            <a:ext cx="2520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AU">
                <a:solidFill>
                  <a:schemeClr val="bg1"/>
                </a:solidFill>
                <a:latin typeface="Calibri" pitchFamily="34" charset="0"/>
              </a:rPr>
              <a:t>Environment</a:t>
            </a:r>
          </a:p>
        </p:txBody>
      </p:sp>
      <p:sp>
        <p:nvSpPr>
          <p:cNvPr id="2073" name="Text Box 36"/>
          <p:cNvSpPr txBox="1">
            <a:spLocks noChangeArrowheads="1"/>
          </p:cNvSpPr>
          <p:nvPr/>
        </p:nvSpPr>
        <p:spPr bwMode="auto">
          <a:xfrm>
            <a:off x="4859338" y="2133600"/>
            <a:ext cx="1657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AU">
                <a:solidFill>
                  <a:schemeClr val="bg1"/>
                </a:solidFill>
                <a:latin typeface="Calibri" pitchFamily="34" charset="0"/>
              </a:rPr>
              <a:t>Organisation</a:t>
            </a:r>
          </a:p>
        </p:txBody>
      </p:sp>
      <p:sp>
        <p:nvSpPr>
          <p:cNvPr id="2074" name="AutoShape 37"/>
          <p:cNvSpPr>
            <a:spLocks noChangeArrowheads="1"/>
          </p:cNvSpPr>
          <p:nvPr/>
        </p:nvSpPr>
        <p:spPr bwMode="auto">
          <a:xfrm rot="5400000">
            <a:off x="7992269" y="2890044"/>
            <a:ext cx="504825" cy="719137"/>
          </a:xfrm>
          <a:prstGeom prst="upArrow">
            <a:avLst>
              <a:gd name="adj1" fmla="val 53111"/>
              <a:gd name="adj2" fmla="val 67527"/>
            </a:avLst>
          </a:prstGeom>
          <a:solidFill>
            <a:schemeClr val="accent1"/>
          </a:solidFill>
          <a:ln w="9525">
            <a:solidFill>
              <a:schemeClr val="tx1"/>
            </a:solidFill>
            <a:miter lim="800000"/>
            <a:headEnd/>
            <a:tailEnd/>
          </a:ln>
        </p:spPr>
        <p:txBody>
          <a:bodyPr vert="eaVert" wrap="none" anchor="ctr"/>
          <a:lstStyle/>
          <a:p>
            <a:endParaRPr lang="en-AU">
              <a:latin typeface="Calibri" pitchFamily="34" charset="0"/>
            </a:endParaRPr>
          </a:p>
        </p:txBody>
      </p:sp>
      <p:sp>
        <p:nvSpPr>
          <p:cNvPr id="2075" name="Text Box 38"/>
          <p:cNvSpPr txBox="1">
            <a:spLocks noChangeArrowheads="1"/>
          </p:cNvSpPr>
          <p:nvPr/>
        </p:nvSpPr>
        <p:spPr bwMode="auto">
          <a:xfrm>
            <a:off x="8064500" y="3644900"/>
            <a:ext cx="10795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AU" sz="1200" dirty="0" err="1" smtClean="0">
                <a:solidFill>
                  <a:schemeClr val="bg1"/>
                </a:solidFill>
                <a:latin typeface="Calibri" pitchFamily="34" charset="0"/>
              </a:rPr>
              <a:t>Neg</a:t>
            </a:r>
            <a:r>
              <a:rPr lang="en-AU" sz="1200" dirty="0" smtClean="0">
                <a:solidFill>
                  <a:schemeClr val="bg1"/>
                </a:solidFill>
                <a:latin typeface="Calibri" pitchFamily="34" charset="0"/>
              </a:rPr>
              <a:t>-Entropy</a:t>
            </a:r>
            <a:endParaRPr lang="en-AU" sz="1200" dirty="0">
              <a:solidFill>
                <a:schemeClr val="bg1"/>
              </a:solidFill>
              <a:latin typeface="Calibri" pitchFamily="34" charset="0"/>
            </a:endParaRPr>
          </a:p>
        </p:txBody>
      </p:sp>
      <p:sp>
        <p:nvSpPr>
          <p:cNvPr id="2076" name="Text Box 39"/>
          <p:cNvSpPr txBox="1">
            <a:spLocks noChangeArrowheads="1"/>
          </p:cNvSpPr>
          <p:nvPr/>
        </p:nvSpPr>
        <p:spPr bwMode="auto">
          <a:xfrm>
            <a:off x="1116013" y="115888"/>
            <a:ext cx="770413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AU">
                <a:solidFill>
                  <a:schemeClr val="bg1"/>
                </a:solidFill>
                <a:latin typeface="Calibri" pitchFamily="34" charset="0"/>
              </a:rPr>
              <a:t>Healthy Conducive Production Model</a:t>
            </a:r>
          </a:p>
        </p:txBody>
      </p:sp>
      <p:sp>
        <p:nvSpPr>
          <p:cNvPr id="2077" name="Text Box 40"/>
          <p:cNvSpPr txBox="1">
            <a:spLocks noChangeArrowheads="1"/>
          </p:cNvSpPr>
          <p:nvPr/>
        </p:nvSpPr>
        <p:spPr bwMode="auto">
          <a:xfrm>
            <a:off x="6227763" y="6308725"/>
            <a:ext cx="2736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AU">
                <a:latin typeface="Calibri" pitchFamily="34" charset="0"/>
              </a:rPr>
              <a:t>Dollard &amp; Karasek, 2008</a:t>
            </a:r>
          </a:p>
        </p:txBody>
      </p:sp>
      <p:sp>
        <p:nvSpPr>
          <p:cNvPr id="2078" name="Text Box 41"/>
          <p:cNvSpPr txBox="1">
            <a:spLocks noChangeArrowheads="1"/>
          </p:cNvSpPr>
          <p:nvPr/>
        </p:nvSpPr>
        <p:spPr bwMode="auto">
          <a:xfrm>
            <a:off x="6084888" y="2420938"/>
            <a:ext cx="10795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AU" sz="1200" dirty="0" err="1" smtClean="0">
                <a:solidFill>
                  <a:schemeClr val="bg1"/>
                </a:solidFill>
                <a:latin typeface="Calibri" pitchFamily="34" charset="0"/>
              </a:rPr>
              <a:t>Neg</a:t>
            </a:r>
            <a:r>
              <a:rPr lang="en-AU" sz="1200" dirty="0" smtClean="0">
                <a:solidFill>
                  <a:schemeClr val="bg1"/>
                </a:solidFill>
                <a:latin typeface="Calibri" pitchFamily="34" charset="0"/>
              </a:rPr>
              <a:t>-Entropy</a:t>
            </a:r>
            <a:endParaRPr lang="en-AU" sz="1200" dirty="0">
              <a:solidFill>
                <a:schemeClr val="bg1"/>
              </a:solidFill>
              <a:latin typeface="Calibri" pitchFamily="34" charset="0"/>
            </a:endParaRPr>
          </a:p>
        </p:txBody>
      </p:sp>
      <p:sp>
        <p:nvSpPr>
          <p:cNvPr id="389169" name="Oval 49"/>
          <p:cNvSpPr>
            <a:spLocks noChangeArrowheads="1"/>
          </p:cNvSpPr>
          <p:nvPr/>
        </p:nvSpPr>
        <p:spPr bwMode="auto">
          <a:xfrm>
            <a:off x="755650" y="1916113"/>
            <a:ext cx="215900" cy="215900"/>
          </a:xfrm>
          <a:prstGeom prst="ellipse">
            <a:avLst/>
          </a:prstGeom>
          <a:solidFill>
            <a:srgbClr val="FF6600"/>
          </a:solidFill>
          <a:ln w="9525">
            <a:solidFill>
              <a:schemeClr val="tx1"/>
            </a:solidFill>
            <a:round/>
            <a:headEnd/>
            <a:tailEnd/>
          </a:ln>
        </p:spPr>
        <p:txBody>
          <a:bodyPr wrap="none" anchor="ctr"/>
          <a:lstStyle/>
          <a:p>
            <a:endParaRPr lang="en-AU">
              <a:latin typeface="Calibri" pitchFamily="34" charset="0"/>
            </a:endParaRPr>
          </a:p>
        </p:txBody>
      </p:sp>
      <p:sp>
        <p:nvSpPr>
          <p:cNvPr id="389170" name="Oval 50"/>
          <p:cNvSpPr>
            <a:spLocks noChangeArrowheads="1"/>
          </p:cNvSpPr>
          <p:nvPr/>
        </p:nvSpPr>
        <p:spPr bwMode="auto">
          <a:xfrm>
            <a:off x="2700338" y="4941888"/>
            <a:ext cx="215900" cy="215900"/>
          </a:xfrm>
          <a:prstGeom prst="ellipse">
            <a:avLst/>
          </a:prstGeom>
          <a:solidFill>
            <a:srgbClr val="FF6600"/>
          </a:solidFill>
          <a:ln w="9525">
            <a:solidFill>
              <a:schemeClr val="tx1"/>
            </a:solidFill>
            <a:round/>
            <a:headEnd/>
            <a:tailEnd/>
          </a:ln>
        </p:spPr>
        <p:txBody>
          <a:bodyPr wrap="none" anchor="ctr"/>
          <a:lstStyle/>
          <a:p>
            <a:endParaRPr lang="en-AU">
              <a:latin typeface="Calibri" pitchFamily="34" charset="0"/>
            </a:endParaRPr>
          </a:p>
        </p:txBody>
      </p:sp>
      <p:sp>
        <p:nvSpPr>
          <p:cNvPr id="3" name="Footer Placeholder 2"/>
          <p:cNvSpPr>
            <a:spLocks noGrp="1"/>
          </p:cNvSpPr>
          <p:nvPr>
            <p:ph type="ftr" sz="quarter" idx="11"/>
          </p:nvPr>
        </p:nvSpPr>
        <p:spPr/>
        <p:txBody>
          <a:bodyPr/>
          <a:lstStyle/>
          <a:p>
            <a:pPr>
              <a:defRPr/>
            </a:pPr>
            <a:r>
              <a:rPr lang="en-AU" smtClean="0"/>
              <a:t>maureen.dollard@unisa.edu.au</a:t>
            </a:r>
            <a:endParaRPr lang="en-AU"/>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grpId="0" nodeType="clickEffect">
                                  <p:stCondLst>
                                    <p:cond delay="0"/>
                                  </p:stCondLst>
                                  <p:childTnLst>
                                    <p:animMotion origin="layout" path="M 4.44444E-6 7.40741E-7 C 0.01163 0.03842 0.02344 0.07708 0.0875 0.09815 C 0.15156 0.11921 0.29028 0.11597 0.38472 0.12592 C 0.47917 0.13588 0.57656 0.1493 0.65417 0.15741 C 0.73177 0.16551 0.81042 0.16967 0.85 0.17407 C 0.88958 0.17847 0.88472 0.18171 0.89167 0.18333 " pathEditMode="relative" ptsTypes="aaaaaA">
                                      <p:cBhvr>
                                        <p:cTn id="6" dur="5000" fill="hold"/>
                                        <p:tgtEl>
                                          <p:spTgt spid="389169"/>
                                        </p:tgtEl>
                                        <p:attrNameLst>
                                          <p:attrName>ppt_x</p:attrName>
                                          <p:attrName>ppt_y</p:attrName>
                                        </p:attrNameLst>
                                      </p:cBhvr>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0" presetClass="path" presetSubtype="0" accel="50000" decel="50000" fill="hold" grpId="0" nodeType="clickEffect">
                                  <p:stCondLst>
                                    <p:cond delay="0"/>
                                  </p:stCondLst>
                                  <p:childTnLst>
                                    <p:animMotion origin="layout" path="M -6.38889E-6 -1.85185E-6 C 0.05937 -0.11111 0.11892 -0.22199 0.19305 -0.27037 C 0.26718 -0.31875 0.36874 -0.2905 0.44444 -0.29074 C 0.52013 -0.29097 0.60989 -0.27662 0.64722 -0.27222 C 0.68454 -0.26782 0.67621 -0.26643 0.66805 -0.26481 " pathEditMode="relative" ptsTypes="aaaaA">
                                      <p:cBhvr>
                                        <p:cTn id="10" dur="5000" fill="hold"/>
                                        <p:tgtEl>
                                          <p:spTgt spid="389170"/>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69" grpId="0" animBg="1"/>
      <p:bldP spid="389170"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4932363" y="5157788"/>
            <a:ext cx="28733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endParaRPr lang="en-US"/>
          </a:p>
        </p:txBody>
      </p:sp>
      <p:sp>
        <p:nvSpPr>
          <p:cNvPr id="14339" name="Rectangle 3"/>
          <p:cNvSpPr>
            <a:spLocks noChangeArrowheads="1"/>
          </p:cNvSpPr>
          <p:nvPr/>
        </p:nvSpPr>
        <p:spPr bwMode="auto">
          <a:xfrm>
            <a:off x="1582738" y="188913"/>
            <a:ext cx="6013450" cy="503237"/>
          </a:xfrm>
          <a:prstGeom prst="rect">
            <a:avLst/>
          </a:prstGeom>
          <a:solidFill>
            <a:schemeClr val="bg1"/>
          </a:solidFill>
          <a:ln w="9525">
            <a:miter lim="800000"/>
            <a:headEnd/>
            <a:tailEnd/>
          </a:ln>
          <a:scene3d>
            <a:camera prst="legacyObliqueTopRight"/>
            <a:lightRig rig="legacyFlat3" dir="b"/>
          </a:scene3d>
          <a:sp3d extrusionH="430200" prstMaterial="legacyMatte">
            <a:bevelT w="13500" h="13500" prst="angle"/>
            <a:bevelB w="13500" h="13500" prst="angle"/>
            <a:extrusionClr>
              <a:schemeClr val="bg1"/>
            </a:extrusionClr>
          </a:sp3d>
        </p:spPr>
        <p:txBody>
          <a:bodyPr wrap="none" anchor="ctr">
            <a:flatTx/>
          </a:bodyPr>
          <a:lstStyle/>
          <a:p>
            <a:endParaRPr lang="en-US"/>
          </a:p>
        </p:txBody>
      </p:sp>
      <p:sp>
        <p:nvSpPr>
          <p:cNvPr id="14340" name="Text Box 4"/>
          <p:cNvSpPr txBox="1">
            <a:spLocks noChangeArrowheads="1"/>
          </p:cNvSpPr>
          <p:nvPr/>
        </p:nvSpPr>
        <p:spPr bwMode="auto">
          <a:xfrm>
            <a:off x="2268538" y="188913"/>
            <a:ext cx="496887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AU" sz="2800" b="1">
                <a:latin typeface="Arial Unicode MS" pitchFamily="34" charset="-128"/>
              </a:rPr>
              <a:t>    Organisation of Work</a:t>
            </a:r>
          </a:p>
        </p:txBody>
      </p:sp>
      <p:sp>
        <p:nvSpPr>
          <p:cNvPr id="249861" name="Rectangle 5"/>
          <p:cNvSpPr>
            <a:spLocks noChangeArrowheads="1"/>
          </p:cNvSpPr>
          <p:nvPr/>
        </p:nvSpPr>
        <p:spPr bwMode="auto">
          <a:xfrm>
            <a:off x="684213" y="908050"/>
            <a:ext cx="7740650" cy="1873250"/>
          </a:xfrm>
          <a:prstGeom prst="rect">
            <a:avLst/>
          </a:prstGeom>
          <a:gradFill rotWithShape="1">
            <a:gsLst>
              <a:gs pos="0">
                <a:srgbClr val="EAEAEA"/>
              </a:gs>
              <a:gs pos="100000">
                <a:srgbClr val="C9C9C9"/>
              </a:gs>
            </a:gsLst>
            <a:lin ang="5400000" scaled="1"/>
          </a:gradFill>
          <a:ln w="9525">
            <a:miter lim="800000"/>
            <a:headEnd/>
            <a:tailEnd/>
          </a:ln>
          <a:scene3d>
            <a:camera prst="legacyObliqueTopRight"/>
            <a:lightRig rig="legacyFlat3" dir="b"/>
          </a:scene3d>
          <a:sp3d extrusionH="430200" prstMaterial="legacyMatte">
            <a:bevelT w="13500" h="13500" prst="angle"/>
            <a:bevelB w="13500" h="13500" prst="angle"/>
            <a:extrusionClr>
              <a:srgbClr val="EAEAEA"/>
            </a:extrusionClr>
          </a:sp3d>
        </p:spPr>
        <p:txBody>
          <a:bodyPr wrap="none" anchor="ctr">
            <a:flatTx/>
          </a:bodyPr>
          <a:lstStyle/>
          <a:p>
            <a:endParaRPr lang="en-US"/>
          </a:p>
        </p:txBody>
      </p:sp>
      <p:sp>
        <p:nvSpPr>
          <p:cNvPr id="249862" name="Text Box 6"/>
          <p:cNvSpPr txBox="1">
            <a:spLocks noChangeArrowheads="1"/>
          </p:cNvSpPr>
          <p:nvPr/>
        </p:nvSpPr>
        <p:spPr bwMode="auto">
          <a:xfrm>
            <a:off x="790575" y="981075"/>
            <a:ext cx="7561263" cy="170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63525" indent="-2635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AU" b="1" dirty="0">
                <a:solidFill>
                  <a:schemeClr val="bg2"/>
                </a:solidFill>
              </a:rPr>
              <a:t>External Context</a:t>
            </a:r>
          </a:p>
          <a:p>
            <a:pPr eaLnBrk="1" hangingPunct="1"/>
            <a:r>
              <a:rPr lang="en-AU" sz="1600" i="1" dirty="0">
                <a:solidFill>
                  <a:schemeClr val="bg1"/>
                </a:solidFill>
              </a:rPr>
              <a:t>Economic, legal, political, technological, and demographic forces at the national and international level</a:t>
            </a:r>
          </a:p>
          <a:p>
            <a:pPr eaLnBrk="1" hangingPunct="1">
              <a:buFontTx/>
              <a:buChar char="•"/>
            </a:pPr>
            <a:r>
              <a:rPr lang="en-AU" sz="1400" dirty="0">
                <a:solidFill>
                  <a:schemeClr val="bg1"/>
                </a:solidFill>
              </a:rPr>
              <a:t>Economic developments (</a:t>
            </a:r>
            <a:r>
              <a:rPr lang="en-AU" sz="1400" dirty="0" err="1">
                <a:solidFill>
                  <a:schemeClr val="bg1"/>
                </a:solidFill>
              </a:rPr>
              <a:t>eg</a:t>
            </a:r>
            <a:r>
              <a:rPr lang="en-AU" sz="1400" dirty="0">
                <a:solidFill>
                  <a:schemeClr val="bg1"/>
                </a:solidFill>
              </a:rPr>
              <a:t> globalisation of economy)</a:t>
            </a:r>
          </a:p>
          <a:p>
            <a:pPr eaLnBrk="1" hangingPunct="1">
              <a:buFontTx/>
              <a:buChar char="•"/>
            </a:pPr>
            <a:r>
              <a:rPr lang="en-AU" sz="1400" dirty="0">
                <a:solidFill>
                  <a:schemeClr val="bg1"/>
                </a:solidFill>
              </a:rPr>
              <a:t>Regulatory, trade, and economic policies (</a:t>
            </a:r>
            <a:r>
              <a:rPr lang="en-AU" sz="1400" dirty="0" err="1">
                <a:solidFill>
                  <a:schemeClr val="bg1"/>
                </a:solidFill>
              </a:rPr>
              <a:t>eg</a:t>
            </a:r>
            <a:r>
              <a:rPr lang="en-AU" sz="1400" dirty="0">
                <a:solidFill>
                  <a:schemeClr val="bg1"/>
                </a:solidFill>
              </a:rPr>
              <a:t> deregulation)</a:t>
            </a:r>
          </a:p>
          <a:p>
            <a:pPr eaLnBrk="1" hangingPunct="1">
              <a:buFontTx/>
              <a:buChar char="•"/>
            </a:pPr>
            <a:r>
              <a:rPr lang="en-AU" sz="1400" dirty="0">
                <a:solidFill>
                  <a:schemeClr val="bg1"/>
                </a:solidFill>
              </a:rPr>
              <a:t>Technological innovations (</a:t>
            </a:r>
            <a:r>
              <a:rPr lang="en-AU" sz="1400" dirty="0" err="1">
                <a:solidFill>
                  <a:schemeClr val="bg1"/>
                </a:solidFill>
              </a:rPr>
              <a:t>eg</a:t>
            </a:r>
            <a:r>
              <a:rPr lang="en-AU" sz="1400" dirty="0">
                <a:solidFill>
                  <a:schemeClr val="bg1"/>
                </a:solidFill>
              </a:rPr>
              <a:t> information/ computer technology)</a:t>
            </a:r>
          </a:p>
          <a:p>
            <a:pPr eaLnBrk="1" hangingPunct="1">
              <a:buFontTx/>
              <a:buChar char="•"/>
            </a:pPr>
            <a:r>
              <a:rPr lang="en-AU" sz="1400" dirty="0">
                <a:solidFill>
                  <a:schemeClr val="bg1"/>
                </a:solidFill>
              </a:rPr>
              <a:t>Changing worker demographics and labour supply (</a:t>
            </a:r>
            <a:r>
              <a:rPr lang="en-AU" sz="1400" dirty="0" err="1">
                <a:solidFill>
                  <a:schemeClr val="bg1"/>
                </a:solidFill>
              </a:rPr>
              <a:t>eg</a:t>
            </a:r>
            <a:r>
              <a:rPr lang="en-AU" sz="1400" dirty="0">
                <a:solidFill>
                  <a:schemeClr val="bg1"/>
                </a:solidFill>
              </a:rPr>
              <a:t> ageing population)</a:t>
            </a:r>
          </a:p>
        </p:txBody>
      </p:sp>
      <p:sp>
        <p:nvSpPr>
          <p:cNvPr id="249863" name="Rectangle 7"/>
          <p:cNvSpPr>
            <a:spLocks noChangeArrowheads="1"/>
          </p:cNvSpPr>
          <p:nvPr/>
        </p:nvSpPr>
        <p:spPr bwMode="auto">
          <a:xfrm>
            <a:off x="684213" y="3068638"/>
            <a:ext cx="7775575" cy="2089150"/>
          </a:xfrm>
          <a:prstGeom prst="rect">
            <a:avLst/>
          </a:prstGeom>
          <a:gradFill rotWithShape="1">
            <a:gsLst>
              <a:gs pos="0">
                <a:srgbClr val="EAEAEA"/>
              </a:gs>
              <a:gs pos="100000">
                <a:srgbClr val="C1C1C1"/>
              </a:gs>
            </a:gsLst>
            <a:lin ang="5400000" scaled="1"/>
          </a:gradFill>
          <a:ln w="9525">
            <a:miter lim="800000"/>
            <a:headEnd/>
            <a:tailEnd/>
          </a:ln>
          <a:scene3d>
            <a:camera prst="legacyObliqueTopRight"/>
            <a:lightRig rig="legacyFlat3" dir="b"/>
          </a:scene3d>
          <a:sp3d extrusionH="430200" prstMaterial="legacyMatte">
            <a:bevelT w="13500" h="13500" prst="angle"/>
            <a:bevelB w="13500" h="13500" prst="angle"/>
            <a:extrusionClr>
              <a:srgbClr val="EAEAEA"/>
            </a:extrusionClr>
          </a:sp3d>
        </p:spPr>
        <p:txBody>
          <a:bodyPr wrap="none" anchor="ctr">
            <a:flatTx/>
          </a:bodyPr>
          <a:lstStyle/>
          <a:p>
            <a:endParaRPr lang="en-US"/>
          </a:p>
        </p:txBody>
      </p:sp>
      <p:sp>
        <p:nvSpPr>
          <p:cNvPr id="249864" name="Text Box 8"/>
          <p:cNvSpPr txBox="1">
            <a:spLocks noChangeArrowheads="1"/>
          </p:cNvSpPr>
          <p:nvPr/>
        </p:nvSpPr>
        <p:spPr bwMode="auto">
          <a:xfrm>
            <a:off x="755650" y="3068638"/>
            <a:ext cx="7451725" cy="2369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63525" indent="-2635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AU" b="1" dirty="0">
                <a:solidFill>
                  <a:schemeClr val="bg2"/>
                </a:solidFill>
              </a:rPr>
              <a:t>Organisational Context</a:t>
            </a:r>
          </a:p>
          <a:p>
            <a:pPr eaLnBrk="1" hangingPunct="1"/>
            <a:r>
              <a:rPr lang="en-AU" sz="1600" i="1" dirty="0">
                <a:solidFill>
                  <a:schemeClr val="bg1"/>
                </a:solidFill>
              </a:rPr>
              <a:t>Management structures, supervisory practices, production methods, and human resource policies</a:t>
            </a:r>
          </a:p>
          <a:p>
            <a:pPr eaLnBrk="1" hangingPunct="1">
              <a:buFontTx/>
              <a:buChar char="•"/>
            </a:pPr>
            <a:r>
              <a:rPr lang="en-AU" sz="1400" dirty="0">
                <a:solidFill>
                  <a:schemeClr val="bg1"/>
                </a:solidFill>
              </a:rPr>
              <a:t>Organisational restructuring (</a:t>
            </a:r>
            <a:r>
              <a:rPr lang="en-AU" sz="1400" dirty="0" err="1">
                <a:solidFill>
                  <a:schemeClr val="bg1"/>
                </a:solidFill>
              </a:rPr>
              <a:t>eg</a:t>
            </a:r>
            <a:r>
              <a:rPr lang="en-AU" sz="1400" dirty="0">
                <a:solidFill>
                  <a:schemeClr val="bg1"/>
                </a:solidFill>
              </a:rPr>
              <a:t> downsizing)</a:t>
            </a:r>
          </a:p>
          <a:p>
            <a:pPr eaLnBrk="1" hangingPunct="1">
              <a:buFontTx/>
              <a:buChar char="•"/>
            </a:pPr>
            <a:r>
              <a:rPr lang="en-AU" sz="1400" dirty="0">
                <a:solidFill>
                  <a:schemeClr val="bg1"/>
                </a:solidFill>
              </a:rPr>
              <a:t>New quality &amp; process management initiatives (</a:t>
            </a:r>
            <a:r>
              <a:rPr lang="en-AU" sz="1400" dirty="0" err="1">
                <a:solidFill>
                  <a:schemeClr val="bg1"/>
                </a:solidFill>
              </a:rPr>
              <a:t>eg</a:t>
            </a:r>
            <a:r>
              <a:rPr lang="en-AU" sz="1400" dirty="0">
                <a:solidFill>
                  <a:schemeClr val="bg1"/>
                </a:solidFill>
              </a:rPr>
              <a:t> high performance work systems)</a:t>
            </a:r>
          </a:p>
          <a:p>
            <a:pPr eaLnBrk="1" hangingPunct="1">
              <a:buFontTx/>
              <a:buChar char="•"/>
            </a:pPr>
            <a:r>
              <a:rPr lang="en-AU" sz="1400" dirty="0">
                <a:solidFill>
                  <a:schemeClr val="bg1"/>
                </a:solidFill>
              </a:rPr>
              <a:t>Alternative employment arrangements (</a:t>
            </a:r>
            <a:r>
              <a:rPr lang="en-AU" sz="1400" dirty="0" err="1">
                <a:solidFill>
                  <a:schemeClr val="bg1"/>
                </a:solidFill>
              </a:rPr>
              <a:t>eg</a:t>
            </a:r>
            <a:r>
              <a:rPr lang="en-AU" sz="1400" dirty="0">
                <a:solidFill>
                  <a:schemeClr val="bg1"/>
                </a:solidFill>
              </a:rPr>
              <a:t> contingent labour)</a:t>
            </a:r>
          </a:p>
          <a:p>
            <a:pPr eaLnBrk="1" hangingPunct="1">
              <a:buFontTx/>
              <a:buChar char="•"/>
            </a:pPr>
            <a:r>
              <a:rPr lang="en-AU" sz="1400" dirty="0">
                <a:solidFill>
                  <a:schemeClr val="bg1"/>
                </a:solidFill>
              </a:rPr>
              <a:t>Work/family/life programs and flexible work arrangements (</a:t>
            </a:r>
            <a:r>
              <a:rPr lang="en-AU" sz="1400" dirty="0" err="1">
                <a:solidFill>
                  <a:schemeClr val="bg1"/>
                </a:solidFill>
              </a:rPr>
              <a:t>eg</a:t>
            </a:r>
            <a:r>
              <a:rPr lang="en-AU" sz="1400" dirty="0">
                <a:solidFill>
                  <a:schemeClr val="bg1"/>
                </a:solidFill>
              </a:rPr>
              <a:t> telecommuting)</a:t>
            </a:r>
          </a:p>
          <a:p>
            <a:pPr eaLnBrk="1" hangingPunct="1">
              <a:buFontTx/>
              <a:buChar char="•"/>
            </a:pPr>
            <a:r>
              <a:rPr lang="en-AU" sz="1400" dirty="0">
                <a:solidFill>
                  <a:schemeClr val="bg1"/>
                </a:solidFill>
              </a:rPr>
              <a:t>Changes in benefits and compensation systems (</a:t>
            </a:r>
            <a:r>
              <a:rPr lang="en-AU" sz="1400" dirty="0" err="1">
                <a:solidFill>
                  <a:schemeClr val="bg1"/>
                </a:solidFill>
              </a:rPr>
              <a:t>eg</a:t>
            </a:r>
            <a:r>
              <a:rPr lang="en-AU" sz="1400" dirty="0">
                <a:solidFill>
                  <a:schemeClr val="bg1"/>
                </a:solidFill>
              </a:rPr>
              <a:t> </a:t>
            </a:r>
            <a:r>
              <a:rPr lang="en-AU" sz="1400" dirty="0" err="1">
                <a:solidFill>
                  <a:schemeClr val="bg1"/>
                </a:solidFill>
              </a:rPr>
              <a:t>gainsharing</a:t>
            </a:r>
            <a:r>
              <a:rPr lang="en-AU" sz="1400" dirty="0" smtClean="0">
                <a:solidFill>
                  <a:schemeClr val="bg1"/>
                </a:solidFill>
              </a:rPr>
              <a:t>) </a:t>
            </a:r>
          </a:p>
          <a:p>
            <a:pPr eaLnBrk="1" hangingPunct="1">
              <a:buFontTx/>
              <a:buChar char="•"/>
            </a:pPr>
            <a:r>
              <a:rPr lang="en-AU" sz="1400" dirty="0" smtClean="0">
                <a:solidFill>
                  <a:schemeClr val="bg1"/>
                </a:solidFill>
              </a:rPr>
              <a:t>Climate and culture</a:t>
            </a:r>
          </a:p>
          <a:p>
            <a:pPr eaLnBrk="1" hangingPunct="1">
              <a:buFontTx/>
              <a:buChar char="•"/>
            </a:pPr>
            <a:endParaRPr lang="en-AU" sz="1400" dirty="0">
              <a:solidFill>
                <a:schemeClr val="bg1"/>
              </a:solidFill>
            </a:endParaRPr>
          </a:p>
        </p:txBody>
      </p:sp>
      <p:sp>
        <p:nvSpPr>
          <p:cNvPr id="249865" name="Rectangle 9"/>
          <p:cNvSpPr>
            <a:spLocks noChangeArrowheads="1"/>
          </p:cNvSpPr>
          <p:nvPr/>
        </p:nvSpPr>
        <p:spPr bwMode="auto">
          <a:xfrm>
            <a:off x="611188" y="5524500"/>
            <a:ext cx="7848600" cy="1333500"/>
          </a:xfrm>
          <a:prstGeom prst="rect">
            <a:avLst/>
          </a:prstGeom>
          <a:gradFill rotWithShape="1">
            <a:gsLst>
              <a:gs pos="0">
                <a:srgbClr val="EAEAEA"/>
              </a:gs>
              <a:gs pos="100000">
                <a:srgbClr val="D8D8D8"/>
              </a:gs>
            </a:gsLst>
            <a:lin ang="5400000" scaled="1"/>
          </a:gradFill>
          <a:ln w="9525">
            <a:miter lim="800000"/>
            <a:headEnd/>
            <a:tailEnd/>
          </a:ln>
          <a:scene3d>
            <a:camera prst="legacyObliqueTopRight"/>
            <a:lightRig rig="legacyFlat3" dir="b"/>
          </a:scene3d>
          <a:sp3d extrusionH="430200" prstMaterial="legacyMatte">
            <a:bevelT w="13500" h="13500" prst="angle"/>
            <a:bevelB w="13500" h="13500" prst="angle"/>
            <a:extrusionClr>
              <a:srgbClr val="EAEAEA"/>
            </a:extrusionClr>
          </a:sp3d>
        </p:spPr>
        <p:txBody>
          <a:bodyPr wrap="none" anchor="ctr">
            <a:flatTx/>
          </a:bodyPr>
          <a:lstStyle/>
          <a:p>
            <a:endParaRPr lang="en-US"/>
          </a:p>
        </p:txBody>
      </p:sp>
      <p:sp>
        <p:nvSpPr>
          <p:cNvPr id="249866" name="Text Box 10"/>
          <p:cNvSpPr txBox="1">
            <a:spLocks noChangeArrowheads="1"/>
          </p:cNvSpPr>
          <p:nvPr/>
        </p:nvSpPr>
        <p:spPr bwMode="auto">
          <a:xfrm>
            <a:off x="539750" y="5183188"/>
            <a:ext cx="7885113"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63525" indent="-2635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AU" b="1" dirty="0" smtClean="0">
              <a:solidFill>
                <a:schemeClr val="bg2"/>
              </a:solidFill>
            </a:endParaRPr>
          </a:p>
          <a:p>
            <a:pPr algn="ctr" eaLnBrk="1" hangingPunct="1"/>
            <a:r>
              <a:rPr lang="en-AU" b="1" dirty="0" smtClean="0">
                <a:solidFill>
                  <a:schemeClr val="bg2"/>
                </a:solidFill>
              </a:rPr>
              <a:t>Work </a:t>
            </a:r>
            <a:r>
              <a:rPr lang="en-AU" b="1" dirty="0">
                <a:solidFill>
                  <a:schemeClr val="bg2"/>
                </a:solidFill>
              </a:rPr>
              <a:t>Context</a:t>
            </a:r>
          </a:p>
          <a:p>
            <a:pPr eaLnBrk="1" hangingPunct="1"/>
            <a:r>
              <a:rPr lang="en-AU" sz="1600" i="1" dirty="0">
                <a:solidFill>
                  <a:schemeClr val="bg1"/>
                </a:solidFill>
              </a:rPr>
              <a:t>Job characteristics</a:t>
            </a:r>
          </a:p>
          <a:p>
            <a:pPr eaLnBrk="1" hangingPunct="1">
              <a:buFontTx/>
              <a:buChar char="•"/>
            </a:pPr>
            <a:r>
              <a:rPr lang="en-AU" sz="1400" dirty="0" smtClean="0">
                <a:solidFill>
                  <a:schemeClr val="bg1"/>
                </a:solidFill>
              </a:rPr>
              <a:t>Task </a:t>
            </a:r>
            <a:r>
              <a:rPr lang="en-AU" sz="1400" dirty="0">
                <a:solidFill>
                  <a:schemeClr val="bg1"/>
                </a:solidFill>
              </a:rPr>
              <a:t>attributes: temporal aspects, complexity, autonomy, physical and psychological demands</a:t>
            </a:r>
          </a:p>
          <a:p>
            <a:pPr eaLnBrk="1" hangingPunct="1">
              <a:buFontTx/>
              <a:buChar char="•"/>
            </a:pPr>
            <a:r>
              <a:rPr lang="en-AU" sz="1400" dirty="0">
                <a:solidFill>
                  <a:schemeClr val="bg1"/>
                </a:solidFill>
              </a:rPr>
              <a:t>Social-relational aspects of work</a:t>
            </a:r>
          </a:p>
          <a:p>
            <a:pPr eaLnBrk="1" hangingPunct="1">
              <a:buFontTx/>
              <a:buChar char="•"/>
            </a:pPr>
            <a:r>
              <a:rPr lang="en-AU" sz="1400" dirty="0">
                <a:solidFill>
                  <a:schemeClr val="bg1"/>
                </a:solidFill>
              </a:rPr>
              <a:t>Worker roles</a:t>
            </a:r>
          </a:p>
          <a:p>
            <a:pPr eaLnBrk="1" hangingPunct="1">
              <a:buFontTx/>
              <a:buChar char="•"/>
            </a:pPr>
            <a:r>
              <a:rPr lang="en-AU" sz="1400" dirty="0">
                <a:solidFill>
                  <a:schemeClr val="bg1"/>
                </a:solidFill>
              </a:rPr>
              <a:t>Career development</a:t>
            </a:r>
          </a:p>
        </p:txBody>
      </p:sp>
      <p:sp>
        <p:nvSpPr>
          <p:cNvPr id="249867" name="AutoShape 11"/>
          <p:cNvSpPr>
            <a:spLocks noChangeArrowheads="1"/>
          </p:cNvSpPr>
          <p:nvPr/>
        </p:nvSpPr>
        <p:spPr bwMode="auto">
          <a:xfrm>
            <a:off x="4356100" y="2708275"/>
            <a:ext cx="395288" cy="360363"/>
          </a:xfrm>
          <a:prstGeom prst="downArrow">
            <a:avLst>
              <a:gd name="adj1" fmla="val 50000"/>
              <a:gd name="adj2" fmla="val 25000"/>
            </a:avLst>
          </a:prstGeom>
          <a:solidFill>
            <a:srgbClr val="FF6600"/>
          </a:solidFill>
          <a:ln w="9525">
            <a:solidFill>
              <a:schemeClr val="tx1"/>
            </a:solidFill>
            <a:miter lim="800000"/>
            <a:headEnd/>
            <a:tailEnd/>
          </a:ln>
        </p:spPr>
        <p:txBody>
          <a:bodyPr wrap="none" anchor="ctr"/>
          <a:lstStyle/>
          <a:p>
            <a:endParaRPr lang="en-US"/>
          </a:p>
        </p:txBody>
      </p:sp>
      <p:sp>
        <p:nvSpPr>
          <p:cNvPr id="249868" name="AutoShape 12"/>
          <p:cNvSpPr>
            <a:spLocks noChangeArrowheads="1"/>
          </p:cNvSpPr>
          <p:nvPr/>
        </p:nvSpPr>
        <p:spPr bwMode="auto">
          <a:xfrm>
            <a:off x="4284663" y="5121275"/>
            <a:ext cx="466725" cy="358775"/>
          </a:xfrm>
          <a:prstGeom prst="downArrow">
            <a:avLst>
              <a:gd name="adj1" fmla="val 50000"/>
              <a:gd name="adj2" fmla="val 25000"/>
            </a:avLst>
          </a:prstGeom>
          <a:solidFill>
            <a:srgbClr val="FF6600"/>
          </a:solidFill>
          <a:ln w="9525">
            <a:solidFill>
              <a:schemeClr val="tx1"/>
            </a:solidFill>
            <a:miter lim="800000"/>
            <a:headEnd/>
            <a:tailEnd/>
          </a:ln>
        </p:spPr>
        <p:txBody>
          <a:bodyPr wrap="none" anchor="ctr"/>
          <a:lstStyle/>
          <a:p>
            <a:endParaRPr lang="en-US"/>
          </a:p>
        </p:txBody>
      </p:sp>
      <p:sp>
        <p:nvSpPr>
          <p:cNvPr id="249870" name="Text Box 14"/>
          <p:cNvSpPr txBox="1">
            <a:spLocks noChangeArrowheads="1"/>
          </p:cNvSpPr>
          <p:nvPr/>
        </p:nvSpPr>
        <p:spPr bwMode="auto">
          <a:xfrm>
            <a:off x="539750" y="765175"/>
            <a:ext cx="80645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AU" dirty="0">
                <a:solidFill>
                  <a:srgbClr val="FF3300"/>
                </a:solidFill>
              </a:rPr>
              <a:t>Influences on individual health and safety</a:t>
            </a:r>
          </a:p>
        </p:txBody>
      </p:sp>
      <p:sp>
        <p:nvSpPr>
          <p:cNvPr id="14350" name="Text Box 15"/>
          <p:cNvSpPr txBox="1">
            <a:spLocks noChangeArrowheads="1"/>
          </p:cNvSpPr>
          <p:nvPr/>
        </p:nvSpPr>
        <p:spPr bwMode="auto">
          <a:xfrm>
            <a:off x="3419475" y="6399213"/>
            <a:ext cx="5183188"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AU" sz="800">
                <a:solidFill>
                  <a:schemeClr val="bg1"/>
                </a:solidFill>
              </a:rPr>
              <a:t>Department of Health and Human Services (2002). </a:t>
            </a:r>
            <a:r>
              <a:rPr lang="en-AU" sz="800" i="1">
                <a:solidFill>
                  <a:schemeClr val="bg1"/>
                </a:solidFill>
              </a:rPr>
              <a:t>The changing organisation of work and the safety and health of working people</a:t>
            </a:r>
            <a:r>
              <a:rPr lang="en-AU" sz="800">
                <a:solidFill>
                  <a:schemeClr val="bg1"/>
                </a:solidFill>
              </a:rPr>
              <a:t>.  (Publication No. 2002–116) Cincinnati, USA; The National Institute for Occupational Safety and Health (NIOSH).</a:t>
            </a:r>
          </a:p>
        </p:txBody>
      </p:sp>
      <p:sp>
        <p:nvSpPr>
          <p:cNvPr id="2" name="Footer Placeholder 1"/>
          <p:cNvSpPr>
            <a:spLocks noGrp="1"/>
          </p:cNvSpPr>
          <p:nvPr>
            <p:ph type="ftr" sz="quarter" idx="11"/>
          </p:nvPr>
        </p:nvSpPr>
        <p:spPr/>
        <p:txBody>
          <a:bodyPr/>
          <a:lstStyle/>
          <a:p>
            <a:pPr>
              <a:defRPr/>
            </a:pPr>
            <a:r>
              <a:rPr lang="en-AU" smtClean="0"/>
              <a:t>maureen.dollard@unisa.edu.au</a:t>
            </a:r>
            <a:endParaRPr lang="en-AU"/>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withEffect">
                                  <p:stCondLst>
                                    <p:cond delay="0"/>
                                  </p:stCondLst>
                                  <p:childTnLst>
                                    <p:set>
                                      <p:cBhvr>
                                        <p:cTn id="6" dur="1" fill="hold">
                                          <p:stCondLst>
                                            <p:cond delay="0"/>
                                          </p:stCondLst>
                                        </p:cTn>
                                        <p:tgtEl>
                                          <p:spTgt spid="249870">
                                            <p:txEl>
                                              <p:pRg st="0" end="0"/>
                                            </p:txEl>
                                          </p:spTgt>
                                        </p:tgtEl>
                                        <p:attrNameLst>
                                          <p:attrName>style.visibility</p:attrName>
                                        </p:attrNameLst>
                                      </p:cBhvr>
                                      <p:to>
                                        <p:strVal val="visible"/>
                                      </p:to>
                                    </p:set>
                                    <p:anim calcmode="lin" valueType="num">
                                      <p:cBhvr additive="base">
                                        <p:cTn id="7" dur="500" fill="hold"/>
                                        <p:tgtEl>
                                          <p:spTgt spid="249870">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49870">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49861"/>
                                        </p:tgtEl>
                                        <p:attrNameLst>
                                          <p:attrName>style.visibility</p:attrName>
                                        </p:attrNameLst>
                                      </p:cBhvr>
                                      <p:to>
                                        <p:strVal val="visible"/>
                                      </p:to>
                                    </p:set>
                                    <p:anim calcmode="lin" valueType="num">
                                      <p:cBhvr additive="base">
                                        <p:cTn id="11" dur="500" fill="hold"/>
                                        <p:tgtEl>
                                          <p:spTgt spid="249861"/>
                                        </p:tgtEl>
                                        <p:attrNameLst>
                                          <p:attrName>ppt_x</p:attrName>
                                        </p:attrNameLst>
                                      </p:cBhvr>
                                      <p:tavLst>
                                        <p:tav tm="0">
                                          <p:val>
                                            <p:strVal val="0-#ppt_w/2"/>
                                          </p:val>
                                        </p:tav>
                                        <p:tav tm="100000">
                                          <p:val>
                                            <p:strVal val="#ppt_x"/>
                                          </p:val>
                                        </p:tav>
                                      </p:tavLst>
                                    </p:anim>
                                    <p:anim calcmode="lin" valueType="num">
                                      <p:cBhvr additive="base">
                                        <p:cTn id="12" dur="500" fill="hold"/>
                                        <p:tgtEl>
                                          <p:spTgt spid="24986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249862"/>
                                        </p:tgtEl>
                                        <p:attrNameLst>
                                          <p:attrName>style.visibility</p:attrName>
                                        </p:attrNameLst>
                                      </p:cBhvr>
                                      <p:to>
                                        <p:strVal val="visible"/>
                                      </p:to>
                                    </p:set>
                                    <p:anim calcmode="lin" valueType="num">
                                      <p:cBhvr additive="base">
                                        <p:cTn id="15" dur="500" fill="hold"/>
                                        <p:tgtEl>
                                          <p:spTgt spid="249862"/>
                                        </p:tgtEl>
                                        <p:attrNameLst>
                                          <p:attrName>ppt_x</p:attrName>
                                        </p:attrNameLst>
                                      </p:cBhvr>
                                      <p:tavLst>
                                        <p:tav tm="0">
                                          <p:val>
                                            <p:strVal val="0-#ppt_w/2"/>
                                          </p:val>
                                        </p:tav>
                                        <p:tav tm="100000">
                                          <p:val>
                                            <p:strVal val="#ppt_x"/>
                                          </p:val>
                                        </p:tav>
                                      </p:tavLst>
                                    </p:anim>
                                    <p:anim calcmode="lin" valueType="num">
                                      <p:cBhvr additive="base">
                                        <p:cTn id="16" dur="500" fill="hold"/>
                                        <p:tgtEl>
                                          <p:spTgt spid="249862"/>
                                        </p:tgtEl>
                                        <p:attrNameLst>
                                          <p:attrName>ppt_y</p:attrName>
                                        </p:attrNameLst>
                                      </p:cBhvr>
                                      <p:tavLst>
                                        <p:tav tm="0">
                                          <p:val>
                                            <p:strVal val="#ppt_y"/>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249864">
                                            <p:txEl>
                                              <p:pRg st="0" end="0"/>
                                            </p:txEl>
                                          </p:spTgt>
                                        </p:tgtEl>
                                        <p:attrNameLst>
                                          <p:attrName>style.visibility</p:attrName>
                                        </p:attrNameLst>
                                      </p:cBhvr>
                                      <p:to>
                                        <p:strVal val="visible"/>
                                      </p:to>
                                    </p:set>
                                    <p:anim calcmode="lin" valueType="num">
                                      <p:cBhvr additive="base">
                                        <p:cTn id="21" dur="500" fill="hold"/>
                                        <p:tgtEl>
                                          <p:spTgt spid="249864">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49864">
                                            <p:txEl>
                                              <p:pRg st="0" end="0"/>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49864">
                                            <p:txEl>
                                              <p:pRg st="1" end="1"/>
                                            </p:txEl>
                                          </p:spTgt>
                                        </p:tgtEl>
                                        <p:attrNameLst>
                                          <p:attrName>style.visibility</p:attrName>
                                        </p:attrNameLst>
                                      </p:cBhvr>
                                      <p:to>
                                        <p:strVal val="visible"/>
                                      </p:to>
                                    </p:set>
                                    <p:anim calcmode="lin" valueType="num">
                                      <p:cBhvr additive="base">
                                        <p:cTn id="25" dur="500" fill="hold"/>
                                        <p:tgtEl>
                                          <p:spTgt spid="249864">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49864">
                                            <p:txEl>
                                              <p:pRg st="1" end="1"/>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249864">
                                            <p:txEl>
                                              <p:pRg st="2" end="2"/>
                                            </p:txEl>
                                          </p:spTgt>
                                        </p:tgtEl>
                                        <p:attrNameLst>
                                          <p:attrName>style.visibility</p:attrName>
                                        </p:attrNameLst>
                                      </p:cBhvr>
                                      <p:to>
                                        <p:strVal val="visible"/>
                                      </p:to>
                                    </p:set>
                                    <p:anim calcmode="lin" valueType="num">
                                      <p:cBhvr additive="base">
                                        <p:cTn id="29" dur="500" fill="hold"/>
                                        <p:tgtEl>
                                          <p:spTgt spid="249864">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49864">
                                            <p:txEl>
                                              <p:pRg st="2" end="2"/>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249864">
                                            <p:txEl>
                                              <p:pRg st="3" end="3"/>
                                            </p:txEl>
                                          </p:spTgt>
                                        </p:tgtEl>
                                        <p:attrNameLst>
                                          <p:attrName>style.visibility</p:attrName>
                                        </p:attrNameLst>
                                      </p:cBhvr>
                                      <p:to>
                                        <p:strVal val="visible"/>
                                      </p:to>
                                    </p:set>
                                    <p:anim calcmode="lin" valueType="num">
                                      <p:cBhvr additive="base">
                                        <p:cTn id="33" dur="500" fill="hold"/>
                                        <p:tgtEl>
                                          <p:spTgt spid="249864">
                                            <p:txEl>
                                              <p:pRg st="3" end="3"/>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49864">
                                            <p:txEl>
                                              <p:pRg st="3" end="3"/>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249864">
                                            <p:txEl>
                                              <p:pRg st="4" end="4"/>
                                            </p:txEl>
                                          </p:spTgt>
                                        </p:tgtEl>
                                        <p:attrNameLst>
                                          <p:attrName>style.visibility</p:attrName>
                                        </p:attrNameLst>
                                      </p:cBhvr>
                                      <p:to>
                                        <p:strVal val="visible"/>
                                      </p:to>
                                    </p:set>
                                    <p:anim calcmode="lin" valueType="num">
                                      <p:cBhvr additive="base">
                                        <p:cTn id="37" dur="500" fill="hold"/>
                                        <p:tgtEl>
                                          <p:spTgt spid="249864">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49864">
                                            <p:txEl>
                                              <p:pRg st="4" end="4"/>
                                            </p:tx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249864">
                                            <p:txEl>
                                              <p:pRg st="5" end="5"/>
                                            </p:txEl>
                                          </p:spTgt>
                                        </p:tgtEl>
                                        <p:attrNameLst>
                                          <p:attrName>style.visibility</p:attrName>
                                        </p:attrNameLst>
                                      </p:cBhvr>
                                      <p:to>
                                        <p:strVal val="visible"/>
                                      </p:to>
                                    </p:set>
                                    <p:anim calcmode="lin" valueType="num">
                                      <p:cBhvr additive="base">
                                        <p:cTn id="41" dur="500" fill="hold"/>
                                        <p:tgtEl>
                                          <p:spTgt spid="249864">
                                            <p:txEl>
                                              <p:pRg st="5" end="5"/>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249864">
                                            <p:txEl>
                                              <p:pRg st="5" end="5"/>
                                            </p:txEl>
                                          </p:spTgt>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49864">
                                            <p:txEl>
                                              <p:pRg st="6" end="6"/>
                                            </p:txEl>
                                          </p:spTgt>
                                        </p:tgtEl>
                                        <p:attrNameLst>
                                          <p:attrName>style.visibility</p:attrName>
                                        </p:attrNameLst>
                                      </p:cBhvr>
                                      <p:to>
                                        <p:strVal val="visible"/>
                                      </p:to>
                                    </p:set>
                                    <p:anim calcmode="lin" valueType="num">
                                      <p:cBhvr additive="base">
                                        <p:cTn id="45" dur="500" fill="hold"/>
                                        <p:tgtEl>
                                          <p:spTgt spid="249864">
                                            <p:txEl>
                                              <p:pRg st="6" end="6"/>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249864">
                                            <p:txEl>
                                              <p:pRg st="6" end="6"/>
                                            </p:txEl>
                                          </p:spTgt>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249864">
                                            <p:txEl>
                                              <p:pRg st="7" end="7"/>
                                            </p:txEl>
                                          </p:spTgt>
                                        </p:tgtEl>
                                        <p:attrNameLst>
                                          <p:attrName>style.visibility</p:attrName>
                                        </p:attrNameLst>
                                      </p:cBhvr>
                                      <p:to>
                                        <p:strVal val="visible"/>
                                      </p:to>
                                    </p:set>
                                    <p:anim calcmode="lin" valueType="num">
                                      <p:cBhvr additive="base">
                                        <p:cTn id="49" dur="500" fill="hold"/>
                                        <p:tgtEl>
                                          <p:spTgt spid="249864">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49864">
                                            <p:txEl>
                                              <p:pRg st="7" end="7"/>
                                            </p:txEl>
                                          </p:spTgt>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249863"/>
                                        </p:tgtEl>
                                        <p:attrNameLst>
                                          <p:attrName>style.visibility</p:attrName>
                                        </p:attrNameLst>
                                      </p:cBhvr>
                                      <p:to>
                                        <p:strVal val="visible"/>
                                      </p:to>
                                    </p:set>
                                    <p:anim calcmode="lin" valueType="num">
                                      <p:cBhvr additive="base">
                                        <p:cTn id="53" dur="500" fill="hold"/>
                                        <p:tgtEl>
                                          <p:spTgt spid="249863"/>
                                        </p:tgtEl>
                                        <p:attrNameLst>
                                          <p:attrName>ppt_x</p:attrName>
                                        </p:attrNameLst>
                                      </p:cBhvr>
                                      <p:tavLst>
                                        <p:tav tm="0">
                                          <p:val>
                                            <p:strVal val="#ppt_x"/>
                                          </p:val>
                                        </p:tav>
                                        <p:tav tm="100000">
                                          <p:val>
                                            <p:strVal val="#ppt_x"/>
                                          </p:val>
                                        </p:tav>
                                      </p:tavLst>
                                    </p:anim>
                                    <p:anim calcmode="lin" valueType="num">
                                      <p:cBhvr additive="base">
                                        <p:cTn id="54" dur="500" fill="hold"/>
                                        <p:tgtEl>
                                          <p:spTgt spid="249863"/>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249867"/>
                                        </p:tgtEl>
                                        <p:attrNameLst>
                                          <p:attrName>style.visibility</p:attrName>
                                        </p:attrNameLst>
                                      </p:cBhvr>
                                      <p:to>
                                        <p:strVal val="visible"/>
                                      </p:to>
                                    </p:set>
                                    <p:anim calcmode="lin" valueType="num">
                                      <p:cBhvr additive="base">
                                        <p:cTn id="57" dur="500" fill="hold"/>
                                        <p:tgtEl>
                                          <p:spTgt spid="249867"/>
                                        </p:tgtEl>
                                        <p:attrNameLst>
                                          <p:attrName>ppt_x</p:attrName>
                                        </p:attrNameLst>
                                      </p:cBhvr>
                                      <p:tavLst>
                                        <p:tav tm="0">
                                          <p:val>
                                            <p:strVal val="#ppt_x"/>
                                          </p:val>
                                        </p:tav>
                                        <p:tav tm="100000">
                                          <p:val>
                                            <p:strVal val="#ppt_x"/>
                                          </p:val>
                                        </p:tav>
                                      </p:tavLst>
                                    </p:anim>
                                    <p:anim calcmode="lin" valueType="num">
                                      <p:cBhvr additive="base">
                                        <p:cTn id="58" dur="500" fill="hold"/>
                                        <p:tgtEl>
                                          <p:spTgt spid="249867"/>
                                        </p:tgtEl>
                                        <p:attrNameLst>
                                          <p:attrName>ppt_y</p:attrName>
                                        </p:attrNameLst>
                                      </p:cBhvr>
                                      <p:tavLst>
                                        <p:tav tm="0">
                                          <p:val>
                                            <p:strVal val="1+#ppt_h/2"/>
                                          </p:val>
                                        </p:tav>
                                        <p:tav tm="100000">
                                          <p:val>
                                            <p:strVal val="#ppt_y"/>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2" presetClass="entr" presetSubtype="8" fill="hold" grpId="0" nodeType="clickEffect">
                                  <p:stCondLst>
                                    <p:cond delay="0"/>
                                  </p:stCondLst>
                                  <p:childTnLst>
                                    <p:set>
                                      <p:cBhvr>
                                        <p:cTn id="62" dur="1" fill="hold">
                                          <p:stCondLst>
                                            <p:cond delay="0"/>
                                          </p:stCondLst>
                                        </p:cTn>
                                        <p:tgtEl>
                                          <p:spTgt spid="249865"/>
                                        </p:tgtEl>
                                        <p:attrNameLst>
                                          <p:attrName>style.visibility</p:attrName>
                                        </p:attrNameLst>
                                      </p:cBhvr>
                                      <p:to>
                                        <p:strVal val="visible"/>
                                      </p:to>
                                    </p:set>
                                    <p:anim calcmode="lin" valueType="num">
                                      <p:cBhvr additive="base">
                                        <p:cTn id="63" dur="500" fill="hold"/>
                                        <p:tgtEl>
                                          <p:spTgt spid="249865"/>
                                        </p:tgtEl>
                                        <p:attrNameLst>
                                          <p:attrName>ppt_x</p:attrName>
                                        </p:attrNameLst>
                                      </p:cBhvr>
                                      <p:tavLst>
                                        <p:tav tm="0">
                                          <p:val>
                                            <p:strVal val="0-#ppt_w/2"/>
                                          </p:val>
                                        </p:tav>
                                        <p:tav tm="100000">
                                          <p:val>
                                            <p:strVal val="#ppt_x"/>
                                          </p:val>
                                        </p:tav>
                                      </p:tavLst>
                                    </p:anim>
                                    <p:anim calcmode="lin" valueType="num">
                                      <p:cBhvr additive="base">
                                        <p:cTn id="64" dur="500" fill="hold"/>
                                        <p:tgtEl>
                                          <p:spTgt spid="249865"/>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249866"/>
                                        </p:tgtEl>
                                        <p:attrNameLst>
                                          <p:attrName>style.visibility</p:attrName>
                                        </p:attrNameLst>
                                      </p:cBhvr>
                                      <p:to>
                                        <p:strVal val="visible"/>
                                      </p:to>
                                    </p:set>
                                    <p:anim calcmode="lin" valueType="num">
                                      <p:cBhvr additive="base">
                                        <p:cTn id="67" dur="500" fill="hold"/>
                                        <p:tgtEl>
                                          <p:spTgt spid="249866"/>
                                        </p:tgtEl>
                                        <p:attrNameLst>
                                          <p:attrName>ppt_x</p:attrName>
                                        </p:attrNameLst>
                                      </p:cBhvr>
                                      <p:tavLst>
                                        <p:tav tm="0">
                                          <p:val>
                                            <p:strVal val="0-#ppt_w/2"/>
                                          </p:val>
                                        </p:tav>
                                        <p:tav tm="100000">
                                          <p:val>
                                            <p:strVal val="#ppt_x"/>
                                          </p:val>
                                        </p:tav>
                                      </p:tavLst>
                                    </p:anim>
                                    <p:anim calcmode="lin" valueType="num">
                                      <p:cBhvr additive="base">
                                        <p:cTn id="68" dur="500" fill="hold"/>
                                        <p:tgtEl>
                                          <p:spTgt spid="249866"/>
                                        </p:tgtEl>
                                        <p:attrNameLst>
                                          <p:attrName>ppt_y</p:attrName>
                                        </p:attrNameLst>
                                      </p:cBhvr>
                                      <p:tavLst>
                                        <p:tav tm="0">
                                          <p:val>
                                            <p:strVal val="#ppt_y"/>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49868"/>
                                        </p:tgtEl>
                                        <p:attrNameLst>
                                          <p:attrName>style.visibility</p:attrName>
                                        </p:attrNameLst>
                                      </p:cBhvr>
                                      <p:to>
                                        <p:strVal val="visible"/>
                                      </p:to>
                                    </p:set>
                                    <p:anim calcmode="lin" valueType="num">
                                      <p:cBhvr additive="base">
                                        <p:cTn id="71" dur="500" fill="hold"/>
                                        <p:tgtEl>
                                          <p:spTgt spid="249868"/>
                                        </p:tgtEl>
                                        <p:attrNameLst>
                                          <p:attrName>ppt_x</p:attrName>
                                        </p:attrNameLst>
                                      </p:cBhvr>
                                      <p:tavLst>
                                        <p:tav tm="0">
                                          <p:val>
                                            <p:strVal val="#ppt_x"/>
                                          </p:val>
                                        </p:tav>
                                        <p:tav tm="100000">
                                          <p:val>
                                            <p:strVal val="#ppt_x"/>
                                          </p:val>
                                        </p:tav>
                                      </p:tavLst>
                                    </p:anim>
                                    <p:anim calcmode="lin" valueType="num">
                                      <p:cBhvr additive="base">
                                        <p:cTn id="72" dur="500" fill="hold"/>
                                        <p:tgtEl>
                                          <p:spTgt spid="24986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9861" grpId="0" animBg="1"/>
      <p:bldP spid="249862" grpId="0"/>
      <p:bldP spid="249863" grpId="0" animBg="1"/>
      <p:bldP spid="249864" grpId="0" build="allAtOnce"/>
      <p:bldP spid="249865" grpId="0" animBg="1"/>
      <p:bldP spid="249866" grpId="0"/>
      <p:bldP spid="249867" grpId="0" animBg="1"/>
      <p:bldP spid="249868"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r>
              <a:rPr lang="en-AU" dirty="0" smtClean="0">
                <a:solidFill>
                  <a:schemeClr val="bg1"/>
                </a:solidFill>
              </a:rPr>
              <a:t>Conclusion</a:t>
            </a:r>
          </a:p>
        </p:txBody>
      </p:sp>
      <p:sp>
        <p:nvSpPr>
          <p:cNvPr id="40963" name="Content Placeholder 2"/>
          <p:cNvSpPr>
            <a:spLocks noGrp="1"/>
          </p:cNvSpPr>
          <p:nvPr>
            <p:ph idx="1"/>
          </p:nvPr>
        </p:nvSpPr>
        <p:spPr>
          <a:xfrm>
            <a:off x="468312" y="1124744"/>
            <a:ext cx="8568184" cy="4669631"/>
          </a:xfrm>
        </p:spPr>
        <p:txBody>
          <a:bodyPr/>
          <a:lstStyle/>
          <a:p>
            <a:r>
              <a:rPr lang="en-AU" sz="2400" dirty="0" smtClean="0">
                <a:solidFill>
                  <a:schemeClr val="bg1"/>
                </a:solidFill>
              </a:rPr>
              <a:t>Revision of the capitalist system</a:t>
            </a:r>
          </a:p>
          <a:p>
            <a:r>
              <a:rPr lang="en-AU" sz="2400" dirty="0" smtClean="0">
                <a:solidFill>
                  <a:schemeClr val="bg1"/>
                </a:solidFill>
              </a:rPr>
              <a:t>Resilience at work requires a resilient system that influences/sustains individual resilience</a:t>
            </a:r>
          </a:p>
          <a:p>
            <a:r>
              <a:rPr lang="en-AU" sz="2400" dirty="0" smtClean="0">
                <a:solidFill>
                  <a:schemeClr val="bg1"/>
                </a:solidFill>
              </a:rPr>
              <a:t>Psychosocial safety climate is an important component of a resilient organisational system</a:t>
            </a:r>
          </a:p>
          <a:p>
            <a:r>
              <a:rPr lang="en-AU" sz="2400" dirty="0" smtClean="0">
                <a:solidFill>
                  <a:schemeClr val="bg1"/>
                </a:solidFill>
              </a:rPr>
              <a:t>Interventions should aim to build resilient systems, and build psychosocial safety climate</a:t>
            </a:r>
          </a:p>
          <a:p>
            <a:r>
              <a:rPr lang="en-AU" sz="2400" dirty="0" smtClean="0">
                <a:solidFill>
                  <a:schemeClr val="bg1"/>
                </a:solidFill>
              </a:rPr>
              <a:t>Interventions at all levels –including national, state</a:t>
            </a:r>
          </a:p>
          <a:p>
            <a:r>
              <a:rPr lang="en-AU" sz="2400" dirty="0" smtClean="0">
                <a:solidFill>
                  <a:schemeClr val="bg1"/>
                </a:solidFill>
              </a:rPr>
              <a:t>National Surveillance -more frequently</a:t>
            </a:r>
          </a:p>
          <a:p>
            <a:r>
              <a:rPr lang="en-AU" sz="2400" dirty="0" smtClean="0">
                <a:solidFill>
                  <a:schemeClr val="bg1"/>
                </a:solidFill>
              </a:rPr>
              <a:t>Participation and ownership, Communication </a:t>
            </a:r>
            <a:r>
              <a:rPr lang="en-AU" sz="2400" dirty="0">
                <a:solidFill>
                  <a:schemeClr val="bg1"/>
                </a:solidFill>
              </a:rPr>
              <a:t>up and down</a:t>
            </a:r>
          </a:p>
          <a:p>
            <a:r>
              <a:rPr lang="en-AU" sz="2400" dirty="0" smtClean="0">
                <a:solidFill>
                  <a:schemeClr val="bg1"/>
                </a:solidFill>
              </a:rPr>
              <a:t>Matching </a:t>
            </a:r>
            <a:r>
              <a:rPr lang="en-AU" sz="2400" dirty="0">
                <a:solidFill>
                  <a:schemeClr val="bg1"/>
                </a:solidFill>
              </a:rPr>
              <a:t>resources to demands</a:t>
            </a:r>
          </a:p>
          <a:p>
            <a:r>
              <a:rPr lang="en-AU" sz="2400" dirty="0" smtClean="0">
                <a:solidFill>
                  <a:schemeClr val="bg1"/>
                </a:solidFill>
              </a:rPr>
              <a:t>All stakeholders involved especially union representation</a:t>
            </a:r>
            <a:r>
              <a:rPr lang="en-AU" dirty="0" smtClean="0"/>
              <a:t/>
            </a:r>
            <a:br>
              <a:rPr lang="en-AU" dirty="0" smtClean="0"/>
            </a:br>
            <a:r>
              <a:rPr lang="en-AU" dirty="0" smtClean="0"/>
              <a:t> </a:t>
            </a:r>
            <a:endParaRPr lang="en-AU" dirty="0" smtClean="0">
              <a:solidFill>
                <a:schemeClr val="bg1"/>
              </a:solidFill>
            </a:endParaRPr>
          </a:p>
        </p:txBody>
      </p:sp>
      <p:sp>
        <p:nvSpPr>
          <p:cNvPr id="2" name="Footer Placeholder 1"/>
          <p:cNvSpPr>
            <a:spLocks noGrp="1"/>
          </p:cNvSpPr>
          <p:nvPr>
            <p:ph type="ftr" sz="quarter" idx="11"/>
          </p:nvPr>
        </p:nvSpPr>
        <p:spPr/>
        <p:txBody>
          <a:bodyPr/>
          <a:lstStyle/>
          <a:p>
            <a:pPr>
              <a:defRPr/>
            </a:pPr>
            <a:r>
              <a:rPr lang="en-AU" smtClean="0"/>
              <a:t>maureen.dollard@unisa.edu.au</a:t>
            </a:r>
            <a:endParaRPr lang="en-AU"/>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40963">
                                            <p:txEl>
                                              <p:pRg st="0" end="0"/>
                                            </p:txEl>
                                          </p:spTgt>
                                        </p:tgtEl>
                                        <p:attrNameLst>
                                          <p:attrName>style.visibility</p:attrName>
                                        </p:attrNameLst>
                                      </p:cBhvr>
                                      <p:to>
                                        <p:strVal val="visible"/>
                                      </p:to>
                                    </p:set>
                                    <p:anim calcmode="lin" valueType="num">
                                      <p:cBhvr additive="base">
                                        <p:cTn id="7" dur="500" fill="hold"/>
                                        <p:tgtEl>
                                          <p:spTgt spid="4096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096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40963">
                                            <p:txEl>
                                              <p:pRg st="1" end="1"/>
                                            </p:txEl>
                                          </p:spTgt>
                                        </p:tgtEl>
                                        <p:attrNameLst>
                                          <p:attrName>style.visibility</p:attrName>
                                        </p:attrNameLst>
                                      </p:cBhvr>
                                      <p:to>
                                        <p:strVal val="visible"/>
                                      </p:to>
                                    </p:set>
                                    <p:anim calcmode="lin" valueType="num">
                                      <p:cBhvr additive="base">
                                        <p:cTn id="13" dur="500" fill="hold"/>
                                        <p:tgtEl>
                                          <p:spTgt spid="4096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096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40963">
                                            <p:txEl>
                                              <p:pRg st="2" end="2"/>
                                            </p:txEl>
                                          </p:spTgt>
                                        </p:tgtEl>
                                        <p:attrNameLst>
                                          <p:attrName>style.visibility</p:attrName>
                                        </p:attrNameLst>
                                      </p:cBhvr>
                                      <p:to>
                                        <p:strVal val="visible"/>
                                      </p:to>
                                    </p:set>
                                    <p:anim calcmode="lin" valueType="num">
                                      <p:cBhvr additive="base">
                                        <p:cTn id="19" dur="500" fill="hold"/>
                                        <p:tgtEl>
                                          <p:spTgt spid="4096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096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40963">
                                            <p:txEl>
                                              <p:pRg st="3" end="3"/>
                                            </p:txEl>
                                          </p:spTgt>
                                        </p:tgtEl>
                                        <p:attrNameLst>
                                          <p:attrName>style.visibility</p:attrName>
                                        </p:attrNameLst>
                                      </p:cBhvr>
                                      <p:to>
                                        <p:strVal val="visible"/>
                                      </p:to>
                                    </p:set>
                                    <p:anim calcmode="lin" valueType="num">
                                      <p:cBhvr additive="base">
                                        <p:cTn id="25" dur="500" fill="hold"/>
                                        <p:tgtEl>
                                          <p:spTgt spid="4096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096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40963">
                                            <p:txEl>
                                              <p:pRg st="4" end="4"/>
                                            </p:txEl>
                                          </p:spTgt>
                                        </p:tgtEl>
                                        <p:attrNameLst>
                                          <p:attrName>style.visibility</p:attrName>
                                        </p:attrNameLst>
                                      </p:cBhvr>
                                      <p:to>
                                        <p:strVal val="visible"/>
                                      </p:to>
                                    </p:set>
                                    <p:anim calcmode="lin" valueType="num">
                                      <p:cBhvr additive="base">
                                        <p:cTn id="31" dur="500" fill="hold"/>
                                        <p:tgtEl>
                                          <p:spTgt spid="4096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096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40963">
                                            <p:txEl>
                                              <p:pRg st="5" end="5"/>
                                            </p:txEl>
                                          </p:spTgt>
                                        </p:tgtEl>
                                        <p:attrNameLst>
                                          <p:attrName>style.visibility</p:attrName>
                                        </p:attrNameLst>
                                      </p:cBhvr>
                                      <p:to>
                                        <p:strVal val="visible"/>
                                      </p:to>
                                    </p:set>
                                    <p:anim calcmode="lin" valueType="num">
                                      <p:cBhvr additive="base">
                                        <p:cTn id="37" dur="500" fill="hold"/>
                                        <p:tgtEl>
                                          <p:spTgt spid="40963">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4096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40963">
                                            <p:txEl>
                                              <p:pRg st="6" end="6"/>
                                            </p:txEl>
                                          </p:spTgt>
                                        </p:tgtEl>
                                        <p:attrNameLst>
                                          <p:attrName>style.visibility</p:attrName>
                                        </p:attrNameLst>
                                      </p:cBhvr>
                                      <p:to>
                                        <p:strVal val="visible"/>
                                      </p:to>
                                    </p:set>
                                    <p:anim calcmode="lin" valueType="num">
                                      <p:cBhvr additive="base">
                                        <p:cTn id="43" dur="500" fill="hold"/>
                                        <p:tgtEl>
                                          <p:spTgt spid="40963">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4096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nodeType="clickEffect">
                                  <p:stCondLst>
                                    <p:cond delay="0"/>
                                  </p:stCondLst>
                                  <p:childTnLst>
                                    <p:set>
                                      <p:cBhvr>
                                        <p:cTn id="48" dur="1" fill="hold">
                                          <p:stCondLst>
                                            <p:cond delay="0"/>
                                          </p:stCondLst>
                                        </p:cTn>
                                        <p:tgtEl>
                                          <p:spTgt spid="40963">
                                            <p:txEl>
                                              <p:pRg st="7" end="7"/>
                                            </p:txEl>
                                          </p:spTgt>
                                        </p:tgtEl>
                                        <p:attrNameLst>
                                          <p:attrName>style.visibility</p:attrName>
                                        </p:attrNameLst>
                                      </p:cBhvr>
                                      <p:to>
                                        <p:strVal val="visible"/>
                                      </p:to>
                                    </p:set>
                                    <p:anim calcmode="lin" valueType="num">
                                      <p:cBhvr additive="base">
                                        <p:cTn id="49" dur="500" fill="hold"/>
                                        <p:tgtEl>
                                          <p:spTgt spid="40963">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40963">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nodeType="clickEffect">
                                  <p:stCondLst>
                                    <p:cond delay="0"/>
                                  </p:stCondLst>
                                  <p:childTnLst>
                                    <p:set>
                                      <p:cBhvr>
                                        <p:cTn id="54" dur="1" fill="hold">
                                          <p:stCondLst>
                                            <p:cond delay="0"/>
                                          </p:stCondLst>
                                        </p:cTn>
                                        <p:tgtEl>
                                          <p:spTgt spid="40963">
                                            <p:txEl>
                                              <p:pRg st="8" end="8"/>
                                            </p:txEl>
                                          </p:spTgt>
                                        </p:tgtEl>
                                        <p:attrNameLst>
                                          <p:attrName>style.visibility</p:attrName>
                                        </p:attrNameLst>
                                      </p:cBhvr>
                                      <p:to>
                                        <p:strVal val="visible"/>
                                      </p:to>
                                    </p:set>
                                    <p:anim calcmode="lin" valueType="num">
                                      <p:cBhvr additive="base">
                                        <p:cTn id="55" dur="500" fill="hold"/>
                                        <p:tgtEl>
                                          <p:spTgt spid="40963">
                                            <p:txEl>
                                              <p:pRg st="8" end="8"/>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40963">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endParaRPr lang="en-US" smtClean="0"/>
          </a:p>
        </p:txBody>
      </p:sp>
      <p:pic>
        <p:nvPicPr>
          <p:cNvPr id="58371" name="Picture 3" descr="Logo"/>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7380312" y="6021288"/>
            <a:ext cx="320040" cy="350520"/>
          </a:xfrm>
        </p:spPr>
      </p:pic>
      <p:sp>
        <p:nvSpPr>
          <p:cNvPr id="39940" name="Text Box 4"/>
          <p:cNvSpPr txBox="1">
            <a:spLocks noChangeArrowheads="1"/>
          </p:cNvSpPr>
          <p:nvPr/>
        </p:nvSpPr>
        <p:spPr bwMode="auto">
          <a:xfrm>
            <a:off x="2843213" y="2852738"/>
            <a:ext cx="5329237" cy="1015663"/>
          </a:xfrm>
          <a:prstGeom prst="rect">
            <a:avLst/>
          </a:prstGeom>
          <a:noFill/>
          <a:ln w="9525">
            <a:noFill/>
            <a:miter lim="800000"/>
            <a:headEnd/>
            <a:tailEnd/>
          </a:ln>
          <a:effectLst/>
        </p:spPr>
        <p:txBody>
          <a:bodyPr>
            <a:spAutoFit/>
          </a:bodyPr>
          <a:lstStyle/>
          <a:p>
            <a:pPr eaLnBrk="0" hangingPunct="0">
              <a:spcBef>
                <a:spcPct val="50000"/>
              </a:spcBef>
              <a:defRPr/>
            </a:pPr>
            <a:r>
              <a:rPr lang="en-AU" sz="2400" b="1" dirty="0" smtClean="0">
                <a:solidFill>
                  <a:srgbClr val="FF6600"/>
                </a:solidFill>
                <a:effectLst>
                  <a:outerShdw blurRad="38100" dist="38100" dir="2700000" algn="tl">
                    <a:srgbClr val="C0C0C0"/>
                  </a:outerShdw>
                </a:effectLst>
              </a:rPr>
              <a:t>Thank You</a:t>
            </a:r>
            <a:endParaRPr lang="en-AU" sz="2400" b="1" dirty="0">
              <a:solidFill>
                <a:srgbClr val="FF6600"/>
              </a:solidFill>
              <a:effectLst>
                <a:outerShdw blurRad="38100" dist="38100" dir="2700000" algn="tl">
                  <a:srgbClr val="C0C0C0"/>
                </a:outerShdw>
              </a:effectLst>
            </a:endParaRPr>
          </a:p>
          <a:p>
            <a:pPr eaLnBrk="0" hangingPunct="0">
              <a:spcBef>
                <a:spcPct val="50000"/>
              </a:spcBef>
              <a:defRPr/>
            </a:pPr>
            <a:endParaRPr lang="en-AU" sz="2400" b="1" dirty="0">
              <a:solidFill>
                <a:srgbClr val="FF6600"/>
              </a:solidFill>
              <a:effectLst>
                <a:outerShdw blurRad="38100" dist="38100" dir="2700000" algn="tl">
                  <a:srgbClr val="C0C0C0"/>
                </a:outerShdw>
              </a:effectLst>
            </a:endParaRPr>
          </a:p>
        </p:txBody>
      </p:sp>
      <p:sp>
        <p:nvSpPr>
          <p:cNvPr id="58373" name="Text Box 5"/>
          <p:cNvSpPr txBox="1">
            <a:spLocks noChangeArrowheads="1"/>
          </p:cNvSpPr>
          <p:nvPr/>
        </p:nvSpPr>
        <p:spPr bwMode="auto">
          <a:xfrm>
            <a:off x="539750" y="4724400"/>
            <a:ext cx="727233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endParaRPr lang="en-AU"/>
          </a:p>
          <a:p>
            <a:pPr>
              <a:spcBef>
                <a:spcPct val="50000"/>
              </a:spcBef>
            </a:pPr>
            <a:r>
              <a:rPr lang="en-AU"/>
              <a:t>Contact</a:t>
            </a:r>
          </a:p>
          <a:p>
            <a:pPr>
              <a:spcBef>
                <a:spcPct val="50000"/>
              </a:spcBef>
            </a:pPr>
            <a:r>
              <a:rPr lang="en-AU">
                <a:hlinkClick r:id="rId4"/>
              </a:rPr>
              <a:t>maureen.dollard@unisa.edu.au</a:t>
            </a:r>
            <a:endParaRPr lang="en-AU"/>
          </a:p>
        </p:txBody>
      </p:sp>
      <p:sp>
        <p:nvSpPr>
          <p:cNvPr id="58374" name="Text Box 6"/>
          <p:cNvSpPr txBox="1">
            <a:spLocks noChangeArrowheads="1"/>
          </p:cNvSpPr>
          <p:nvPr/>
        </p:nvSpPr>
        <p:spPr bwMode="auto">
          <a:xfrm>
            <a:off x="6659563" y="4292600"/>
            <a:ext cx="18002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endParaRPr lang="en-US"/>
          </a:p>
        </p:txBody>
      </p:sp>
      <p:sp>
        <p:nvSpPr>
          <p:cNvPr id="39943" name="Text Box 7"/>
          <p:cNvSpPr txBox="1">
            <a:spLocks noChangeArrowheads="1"/>
          </p:cNvSpPr>
          <p:nvPr/>
        </p:nvSpPr>
        <p:spPr bwMode="auto">
          <a:xfrm>
            <a:off x="5795963" y="4652963"/>
            <a:ext cx="4968875" cy="822325"/>
          </a:xfrm>
          <a:prstGeom prst="rect">
            <a:avLst/>
          </a:prstGeom>
          <a:noFill/>
          <a:ln w="9525">
            <a:noFill/>
            <a:miter lim="800000"/>
            <a:headEnd/>
            <a:tailEnd/>
          </a:ln>
          <a:effectLst/>
        </p:spPr>
        <p:txBody>
          <a:bodyPr>
            <a:spAutoFit/>
          </a:bodyPr>
          <a:lstStyle/>
          <a:p>
            <a:pPr eaLnBrk="0" hangingPunct="0">
              <a:defRPr/>
            </a:pPr>
            <a:r>
              <a:rPr lang="en-AU" sz="1200" b="1">
                <a:effectLst>
                  <a:outerShdw blurRad="38100" dist="38100" dir="2700000" algn="tl">
                    <a:srgbClr val="C0C0C0"/>
                  </a:outerShdw>
                </a:effectLst>
              </a:rPr>
              <a:t>Work &amp; Stress Research Group</a:t>
            </a:r>
          </a:p>
          <a:p>
            <a:pPr eaLnBrk="0" hangingPunct="0">
              <a:defRPr/>
            </a:pPr>
            <a:r>
              <a:rPr lang="en-AU" sz="1200" b="1">
                <a:effectLst>
                  <a:outerShdw blurRad="38100" dist="38100" dir="2700000" algn="tl">
                    <a:srgbClr val="C0C0C0"/>
                  </a:outerShdw>
                </a:effectLst>
              </a:rPr>
              <a:t>Centre for Applied Psychological Research</a:t>
            </a:r>
          </a:p>
          <a:p>
            <a:pPr eaLnBrk="0" hangingPunct="0">
              <a:defRPr/>
            </a:pPr>
            <a:r>
              <a:rPr lang="en-AU" sz="1200" b="1">
                <a:effectLst>
                  <a:outerShdw blurRad="38100" dist="38100" dir="2700000" algn="tl">
                    <a:srgbClr val="C0C0C0"/>
                  </a:outerShdw>
                </a:effectLst>
              </a:rPr>
              <a:t>School of Psychology</a:t>
            </a:r>
          </a:p>
          <a:p>
            <a:pPr eaLnBrk="0" hangingPunct="0">
              <a:defRPr/>
            </a:pPr>
            <a:r>
              <a:rPr lang="en-AU" sz="1200" b="1">
                <a:effectLst>
                  <a:outerShdw blurRad="38100" dist="38100" dir="2700000" algn="tl">
                    <a:srgbClr val="C0C0C0"/>
                  </a:outerShdw>
                </a:effectLst>
              </a:rPr>
              <a:t>University of South Australia</a:t>
            </a:r>
          </a:p>
        </p:txBody>
      </p:sp>
      <p:sp>
        <p:nvSpPr>
          <p:cNvPr id="58376" name="Text Box 8"/>
          <p:cNvSpPr txBox="1">
            <a:spLocks noChangeArrowheads="1"/>
          </p:cNvSpPr>
          <p:nvPr/>
        </p:nvSpPr>
        <p:spPr bwMode="auto">
          <a:xfrm>
            <a:off x="971550" y="404813"/>
            <a:ext cx="21605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endParaRPr lang="en-US"/>
          </a:p>
        </p:txBody>
      </p:sp>
      <p:sp>
        <p:nvSpPr>
          <p:cNvPr id="2" name="Footer Placeholder 1"/>
          <p:cNvSpPr>
            <a:spLocks noGrp="1"/>
          </p:cNvSpPr>
          <p:nvPr>
            <p:ph type="ftr" sz="quarter" idx="11"/>
          </p:nvPr>
        </p:nvSpPr>
        <p:spPr/>
        <p:txBody>
          <a:bodyPr/>
          <a:lstStyle/>
          <a:p>
            <a:pPr>
              <a:defRPr/>
            </a:pPr>
            <a:r>
              <a:rPr lang="en-AU" smtClean="0"/>
              <a:t>maureen.dollard@unisa.edu.au</a:t>
            </a:r>
            <a:endParaRPr lang="en-AU"/>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70C0"/>
            </a:gs>
            <a:gs pos="1000">
              <a:srgbClr val="85C2FF"/>
            </a:gs>
            <a:gs pos="98000">
              <a:srgbClr val="C4D6EB"/>
            </a:gs>
            <a:gs pos="100000">
              <a:srgbClr val="FFEBFA"/>
            </a:gs>
          </a:gsLst>
          <a:lin ang="16200000" scaled="1"/>
        </a:gradFill>
        <a:effectLst/>
      </p:bgPr>
    </p:bg>
    <p:spTree>
      <p:nvGrpSpPr>
        <p:cNvPr id="1" name=""/>
        <p:cNvGrpSpPr/>
        <p:nvPr/>
      </p:nvGrpSpPr>
      <p:grpSpPr>
        <a:xfrm>
          <a:off x="0" y="0"/>
          <a:ext cx="0" cy="0"/>
          <a:chOff x="0" y="0"/>
          <a:chExt cx="0" cy="0"/>
        </a:xfrm>
      </p:grpSpPr>
      <p:sp>
        <p:nvSpPr>
          <p:cNvPr id="331778" name="Rectangle 2"/>
          <p:cNvSpPr>
            <a:spLocks noGrp="1" noChangeArrowheads="1"/>
          </p:cNvSpPr>
          <p:nvPr>
            <p:ph type="title"/>
          </p:nvPr>
        </p:nvSpPr>
        <p:spPr/>
        <p:txBody>
          <a:bodyPr/>
          <a:lstStyle/>
          <a:p>
            <a:r>
              <a:rPr lang="en-AU" sz="2800" dirty="0" smtClean="0">
                <a:solidFill>
                  <a:schemeClr val="bg1"/>
                </a:solidFill>
              </a:rPr>
              <a:t>Forecast emerging </a:t>
            </a:r>
            <a:r>
              <a:rPr lang="en-AU" sz="2800" dirty="0">
                <a:solidFill>
                  <a:schemeClr val="bg1"/>
                </a:solidFill>
              </a:rPr>
              <a:t>organisational, social and human work related risks</a:t>
            </a:r>
          </a:p>
        </p:txBody>
      </p:sp>
      <p:sp>
        <p:nvSpPr>
          <p:cNvPr id="331780" name="Rectangle 4"/>
          <p:cNvSpPr>
            <a:spLocks noChangeArrowheads="1"/>
          </p:cNvSpPr>
          <p:nvPr/>
        </p:nvSpPr>
        <p:spPr bwMode="auto">
          <a:xfrm>
            <a:off x="1042988" y="2349500"/>
            <a:ext cx="1800225" cy="71913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331781" name="Rectangle 5"/>
          <p:cNvSpPr>
            <a:spLocks noChangeArrowheads="1"/>
          </p:cNvSpPr>
          <p:nvPr/>
        </p:nvSpPr>
        <p:spPr bwMode="auto">
          <a:xfrm>
            <a:off x="3419475" y="2349500"/>
            <a:ext cx="1800225" cy="719138"/>
          </a:xfrm>
          <a:prstGeom prst="rect">
            <a:avLst/>
          </a:prstGeom>
          <a:solidFill>
            <a:schemeClr val="accent1"/>
          </a:solidFill>
          <a:ln w="9525">
            <a:solidFill>
              <a:schemeClr val="tx1"/>
            </a:solidFill>
            <a:miter lim="800000"/>
            <a:headEnd/>
            <a:tailEn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331783" name="Rectangle 7"/>
          <p:cNvSpPr>
            <a:spLocks noChangeArrowheads="1"/>
          </p:cNvSpPr>
          <p:nvPr/>
        </p:nvSpPr>
        <p:spPr bwMode="auto">
          <a:xfrm>
            <a:off x="5867400" y="2349500"/>
            <a:ext cx="1800225" cy="719138"/>
          </a:xfrm>
          <a:prstGeom prst="rect">
            <a:avLst/>
          </a:prstGeom>
          <a:solidFill>
            <a:schemeClr val="accent1"/>
          </a:solidFill>
          <a:ln w="9525">
            <a:solidFill>
              <a:schemeClr val="tx1"/>
            </a:solidFill>
            <a:miter lim="800000"/>
            <a:headEnd/>
            <a:tailEn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331784" name="Rectangle 8"/>
          <p:cNvSpPr>
            <a:spLocks noChangeArrowheads="1"/>
          </p:cNvSpPr>
          <p:nvPr/>
        </p:nvSpPr>
        <p:spPr bwMode="auto">
          <a:xfrm>
            <a:off x="971550" y="3500438"/>
            <a:ext cx="1800225" cy="719137"/>
          </a:xfrm>
          <a:prstGeom prst="rect">
            <a:avLst/>
          </a:prstGeom>
          <a:solidFill>
            <a:schemeClr val="accent1"/>
          </a:solidFill>
          <a:ln w="9525">
            <a:solidFill>
              <a:schemeClr val="tx1"/>
            </a:solidFill>
            <a:miter lim="800000"/>
            <a:headEnd/>
            <a:tailEn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331785" name="Rectangle 9"/>
          <p:cNvSpPr>
            <a:spLocks noChangeArrowheads="1"/>
          </p:cNvSpPr>
          <p:nvPr/>
        </p:nvSpPr>
        <p:spPr bwMode="auto">
          <a:xfrm>
            <a:off x="3419475" y="3500438"/>
            <a:ext cx="1800225" cy="719137"/>
          </a:xfrm>
          <a:prstGeom prst="rect">
            <a:avLst/>
          </a:prstGeom>
          <a:solidFill>
            <a:schemeClr val="accent1"/>
          </a:solidFill>
          <a:ln w="9525">
            <a:solidFill>
              <a:schemeClr val="tx1"/>
            </a:solidFill>
            <a:miter lim="800000"/>
            <a:headEnd/>
            <a:tailEn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331786" name="Rectangle 10"/>
          <p:cNvSpPr>
            <a:spLocks noChangeArrowheads="1"/>
          </p:cNvSpPr>
          <p:nvPr/>
        </p:nvSpPr>
        <p:spPr bwMode="auto">
          <a:xfrm>
            <a:off x="5867400" y="3500438"/>
            <a:ext cx="1800225" cy="719137"/>
          </a:xfrm>
          <a:prstGeom prst="rect">
            <a:avLst/>
          </a:prstGeom>
          <a:solidFill>
            <a:schemeClr val="accent1"/>
          </a:solidFill>
          <a:ln w="9525">
            <a:solidFill>
              <a:schemeClr val="tx1"/>
            </a:solidFill>
            <a:miter lim="800000"/>
            <a:headEnd/>
            <a:tailEn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331787" name="Rectangle 11"/>
          <p:cNvSpPr>
            <a:spLocks noChangeArrowheads="1"/>
          </p:cNvSpPr>
          <p:nvPr/>
        </p:nvSpPr>
        <p:spPr bwMode="auto">
          <a:xfrm>
            <a:off x="900113" y="6138863"/>
            <a:ext cx="1800225" cy="719137"/>
          </a:xfrm>
          <a:prstGeom prst="rect">
            <a:avLst/>
          </a:prstGeom>
          <a:solidFill>
            <a:schemeClr val="accent1"/>
          </a:solidFill>
          <a:ln w="9525">
            <a:solidFill>
              <a:schemeClr val="tx1"/>
            </a:solidFill>
            <a:miter lim="800000"/>
            <a:headEnd/>
            <a:tailEn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331788" name="Rectangle 12"/>
          <p:cNvSpPr>
            <a:spLocks noChangeArrowheads="1"/>
          </p:cNvSpPr>
          <p:nvPr/>
        </p:nvSpPr>
        <p:spPr bwMode="auto">
          <a:xfrm>
            <a:off x="3419475" y="4652963"/>
            <a:ext cx="1800225" cy="719137"/>
          </a:xfrm>
          <a:prstGeom prst="rect">
            <a:avLst/>
          </a:prstGeom>
          <a:solidFill>
            <a:schemeClr val="accent1"/>
          </a:solidFill>
          <a:ln w="9525">
            <a:solidFill>
              <a:schemeClr val="tx1"/>
            </a:solidFill>
            <a:miter lim="800000"/>
            <a:headEnd/>
            <a:tailEn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331789" name="Rectangle 13"/>
          <p:cNvSpPr>
            <a:spLocks noChangeArrowheads="1"/>
          </p:cNvSpPr>
          <p:nvPr/>
        </p:nvSpPr>
        <p:spPr bwMode="auto">
          <a:xfrm>
            <a:off x="5867400" y="6138863"/>
            <a:ext cx="1800225" cy="719137"/>
          </a:xfrm>
          <a:prstGeom prst="rect">
            <a:avLst/>
          </a:prstGeom>
          <a:solidFill>
            <a:schemeClr val="accent1"/>
          </a:solidFill>
          <a:ln w="9525">
            <a:solidFill>
              <a:schemeClr val="tx1"/>
            </a:solidFill>
            <a:miter lim="800000"/>
            <a:headEnd/>
            <a:tailEn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331790" name="Rectangle 14"/>
          <p:cNvSpPr>
            <a:spLocks noChangeArrowheads="1"/>
          </p:cNvSpPr>
          <p:nvPr/>
        </p:nvSpPr>
        <p:spPr bwMode="auto">
          <a:xfrm>
            <a:off x="3419475" y="5734050"/>
            <a:ext cx="1800225" cy="719138"/>
          </a:xfrm>
          <a:prstGeom prst="rect">
            <a:avLst/>
          </a:prstGeom>
          <a:solidFill>
            <a:schemeClr val="accent1"/>
          </a:solidFill>
          <a:ln w="9525">
            <a:solidFill>
              <a:schemeClr val="tx1"/>
            </a:solidFill>
            <a:miter lim="800000"/>
            <a:headEnd/>
            <a:tailEn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331793" name="Oval 17"/>
          <p:cNvSpPr>
            <a:spLocks noChangeArrowheads="1"/>
          </p:cNvSpPr>
          <p:nvPr/>
        </p:nvSpPr>
        <p:spPr bwMode="auto">
          <a:xfrm>
            <a:off x="611188" y="2133600"/>
            <a:ext cx="7416800" cy="2232025"/>
          </a:xfrm>
          <a:prstGeom prst="ellipse">
            <a:avLst/>
          </a:prstGeom>
          <a:noFill/>
          <a:ln w="9525">
            <a:solidFill>
              <a:schemeClr val="tx1"/>
            </a:solidFill>
            <a:prstDash val="sysDot"/>
            <a:round/>
            <a:headEnd/>
            <a:tailEnd/>
          </a:ln>
          <a:effectLst/>
          <a:extLst>
            <a:ext uri="{909E8E84-426E-40DD-AFC4-6F175D3DCCD1}">
              <a14:hiddenFill xmlns:a14="http://schemas.microsoft.com/office/drawing/2010/main">
                <a:solidFill>
                  <a:schemeClr val="accent1">
                    <a:alpha val="0"/>
                  </a:scheme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331795" name="Text Box 19"/>
          <p:cNvSpPr txBox="1">
            <a:spLocks noChangeArrowheads="1"/>
          </p:cNvSpPr>
          <p:nvPr/>
        </p:nvSpPr>
        <p:spPr bwMode="auto">
          <a:xfrm>
            <a:off x="1042988" y="2349500"/>
            <a:ext cx="1871662" cy="730250"/>
          </a:xfrm>
          <a:prstGeom prst="rect">
            <a:avLst/>
          </a:prstGeom>
          <a:noFill/>
          <a:ln>
            <a:noFill/>
          </a:ln>
          <a:effectLst/>
          <a:scene3d>
            <a:camera prst="orthographicFront"/>
            <a:lightRig rig="threePt" dir="t"/>
          </a:scene3d>
          <a:sp3d>
            <a:bevelT/>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AU" sz="1400" dirty="0"/>
              <a:t>Unstable labour markets, precarious contracts</a:t>
            </a:r>
          </a:p>
        </p:txBody>
      </p:sp>
      <p:sp>
        <p:nvSpPr>
          <p:cNvPr id="331796" name="Text Box 20"/>
          <p:cNvSpPr txBox="1">
            <a:spLocks noChangeArrowheads="1"/>
          </p:cNvSpPr>
          <p:nvPr/>
        </p:nvSpPr>
        <p:spPr bwMode="auto">
          <a:xfrm>
            <a:off x="3419475" y="2349500"/>
            <a:ext cx="1871663" cy="730250"/>
          </a:xfrm>
          <a:prstGeom prst="rect">
            <a:avLst/>
          </a:prstGeom>
          <a:noFill/>
          <a:ln>
            <a:noFill/>
          </a:ln>
          <a:effectLst/>
          <a:scene3d>
            <a:camera prst="orthographicFront"/>
            <a:lightRig rig="threePt" dir="t"/>
          </a:scene3d>
          <a:sp3d>
            <a:bevelT/>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AU" sz="1400"/>
              <a:t>New forms of employment contracting practices</a:t>
            </a:r>
          </a:p>
        </p:txBody>
      </p:sp>
      <p:sp>
        <p:nvSpPr>
          <p:cNvPr id="331797" name="Text Box 21"/>
          <p:cNvSpPr txBox="1">
            <a:spLocks noChangeArrowheads="1"/>
          </p:cNvSpPr>
          <p:nvPr/>
        </p:nvSpPr>
        <p:spPr bwMode="auto">
          <a:xfrm>
            <a:off x="5867400" y="2349500"/>
            <a:ext cx="18716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AU" sz="1400"/>
              <a:t>Job insecurity</a:t>
            </a:r>
          </a:p>
        </p:txBody>
      </p:sp>
      <p:sp>
        <p:nvSpPr>
          <p:cNvPr id="331798" name="Text Box 22"/>
          <p:cNvSpPr txBox="1">
            <a:spLocks noChangeArrowheads="1"/>
          </p:cNvSpPr>
          <p:nvPr/>
        </p:nvSpPr>
        <p:spPr bwMode="auto">
          <a:xfrm>
            <a:off x="971550" y="3500438"/>
            <a:ext cx="18716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AU" sz="1400"/>
              <a:t>Globalisation</a:t>
            </a:r>
          </a:p>
        </p:txBody>
      </p:sp>
      <p:sp>
        <p:nvSpPr>
          <p:cNvPr id="331800" name="Text Box 24"/>
          <p:cNvSpPr txBox="1">
            <a:spLocks noChangeArrowheads="1"/>
          </p:cNvSpPr>
          <p:nvPr/>
        </p:nvSpPr>
        <p:spPr bwMode="auto">
          <a:xfrm>
            <a:off x="3419475" y="3500438"/>
            <a:ext cx="1871663"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AU" sz="1400"/>
              <a:t>Lean production, outsourcing</a:t>
            </a:r>
          </a:p>
        </p:txBody>
      </p:sp>
      <p:sp>
        <p:nvSpPr>
          <p:cNvPr id="331801" name="Text Box 25"/>
          <p:cNvSpPr txBox="1">
            <a:spLocks noChangeArrowheads="1"/>
          </p:cNvSpPr>
          <p:nvPr/>
        </p:nvSpPr>
        <p:spPr bwMode="auto">
          <a:xfrm>
            <a:off x="5867401" y="3500438"/>
            <a:ext cx="1871662" cy="738664"/>
          </a:xfrm>
          <a:prstGeom prst="rect">
            <a:avLst/>
          </a:prstGeom>
          <a:noFill/>
          <a:ln>
            <a:noFill/>
          </a:ln>
          <a:effectLst/>
          <a:scene3d>
            <a:camera prst="orthographicFront"/>
            <a:lightRig rig="threePt" dir="t"/>
          </a:scene3d>
          <a:sp3d>
            <a:bevelT/>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AU" sz="1400" dirty="0"/>
              <a:t>Intensification of work, high work load, work pressure</a:t>
            </a:r>
          </a:p>
        </p:txBody>
      </p:sp>
      <p:sp>
        <p:nvSpPr>
          <p:cNvPr id="331802" name="Text Box 26"/>
          <p:cNvSpPr txBox="1">
            <a:spLocks noChangeArrowheads="1"/>
          </p:cNvSpPr>
          <p:nvPr/>
        </p:nvSpPr>
        <p:spPr bwMode="auto">
          <a:xfrm>
            <a:off x="3419475" y="4652963"/>
            <a:ext cx="18716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AU" sz="1400"/>
              <a:t>Long working hours</a:t>
            </a:r>
          </a:p>
        </p:txBody>
      </p:sp>
      <p:sp>
        <p:nvSpPr>
          <p:cNvPr id="331803" name="Text Box 27"/>
          <p:cNvSpPr txBox="1">
            <a:spLocks noChangeArrowheads="1"/>
          </p:cNvSpPr>
          <p:nvPr/>
        </p:nvSpPr>
        <p:spPr bwMode="auto">
          <a:xfrm>
            <a:off x="900113" y="6308725"/>
            <a:ext cx="187166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AU" sz="1400"/>
              <a:t>Ageing work force</a:t>
            </a:r>
          </a:p>
        </p:txBody>
      </p:sp>
      <p:sp>
        <p:nvSpPr>
          <p:cNvPr id="331804" name="Text Box 28"/>
          <p:cNvSpPr txBox="1">
            <a:spLocks noChangeArrowheads="1"/>
          </p:cNvSpPr>
          <p:nvPr/>
        </p:nvSpPr>
        <p:spPr bwMode="auto">
          <a:xfrm>
            <a:off x="3419475" y="5734050"/>
            <a:ext cx="1871663" cy="517525"/>
          </a:xfrm>
          <a:prstGeom prst="rect">
            <a:avLst/>
          </a:prstGeom>
          <a:noFill/>
          <a:ln>
            <a:noFill/>
          </a:ln>
          <a:effectLst/>
          <a:scene3d>
            <a:camera prst="orthographicFront"/>
            <a:lightRig rig="threePt" dir="t"/>
          </a:scene3d>
          <a:sp3d>
            <a:bevelT/>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AU" sz="1400" dirty="0"/>
              <a:t>Poor work life balance</a:t>
            </a:r>
          </a:p>
        </p:txBody>
      </p:sp>
      <p:sp>
        <p:nvSpPr>
          <p:cNvPr id="331805" name="Text Box 29"/>
          <p:cNvSpPr txBox="1">
            <a:spLocks noChangeArrowheads="1"/>
          </p:cNvSpPr>
          <p:nvPr/>
        </p:nvSpPr>
        <p:spPr bwMode="auto">
          <a:xfrm>
            <a:off x="5940425" y="6237288"/>
            <a:ext cx="18716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AU" sz="1400"/>
              <a:t>Older workers</a:t>
            </a:r>
          </a:p>
        </p:txBody>
      </p:sp>
      <p:sp>
        <p:nvSpPr>
          <p:cNvPr id="331806" name="Text Box 30"/>
          <p:cNvSpPr txBox="1">
            <a:spLocks noChangeArrowheads="1"/>
          </p:cNvSpPr>
          <p:nvPr/>
        </p:nvSpPr>
        <p:spPr bwMode="auto">
          <a:xfrm>
            <a:off x="1116013" y="1628775"/>
            <a:ext cx="1727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p>
        </p:txBody>
      </p:sp>
      <p:sp>
        <p:nvSpPr>
          <p:cNvPr id="331807" name="Rectangle 31"/>
          <p:cNvSpPr>
            <a:spLocks noChangeArrowheads="1"/>
          </p:cNvSpPr>
          <p:nvPr/>
        </p:nvSpPr>
        <p:spPr bwMode="auto">
          <a:xfrm>
            <a:off x="1042988" y="1628775"/>
            <a:ext cx="1800225" cy="50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331808" name="Rectangle 32"/>
          <p:cNvSpPr>
            <a:spLocks noChangeArrowheads="1"/>
          </p:cNvSpPr>
          <p:nvPr/>
        </p:nvSpPr>
        <p:spPr bwMode="auto">
          <a:xfrm>
            <a:off x="3419475" y="1628775"/>
            <a:ext cx="1800225" cy="50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331809" name="Rectangle 33"/>
          <p:cNvSpPr>
            <a:spLocks noChangeArrowheads="1"/>
          </p:cNvSpPr>
          <p:nvPr/>
        </p:nvSpPr>
        <p:spPr bwMode="auto">
          <a:xfrm>
            <a:off x="5867400" y="1628775"/>
            <a:ext cx="1800225" cy="50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331810" name="Text Box 34"/>
          <p:cNvSpPr txBox="1">
            <a:spLocks noChangeArrowheads="1"/>
          </p:cNvSpPr>
          <p:nvPr/>
        </p:nvSpPr>
        <p:spPr bwMode="auto">
          <a:xfrm>
            <a:off x="1042988" y="1628775"/>
            <a:ext cx="1655762"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AU" sz="1600" b="1" dirty="0">
                <a:solidFill>
                  <a:schemeClr val="bg1"/>
                </a:solidFill>
              </a:rPr>
              <a:t>Changing labour markets</a:t>
            </a:r>
          </a:p>
        </p:txBody>
      </p:sp>
      <p:sp>
        <p:nvSpPr>
          <p:cNvPr id="331811" name="Text Box 35"/>
          <p:cNvSpPr txBox="1">
            <a:spLocks noChangeArrowheads="1"/>
          </p:cNvSpPr>
          <p:nvPr/>
        </p:nvSpPr>
        <p:spPr bwMode="auto">
          <a:xfrm>
            <a:off x="3419475" y="1628775"/>
            <a:ext cx="1655763"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AU" sz="1600" b="1" dirty="0">
                <a:solidFill>
                  <a:schemeClr val="bg1"/>
                </a:solidFill>
              </a:rPr>
              <a:t>Changing work organisations</a:t>
            </a:r>
          </a:p>
        </p:txBody>
      </p:sp>
      <p:sp>
        <p:nvSpPr>
          <p:cNvPr id="331812" name="Text Box 36"/>
          <p:cNvSpPr txBox="1">
            <a:spLocks noChangeArrowheads="1"/>
          </p:cNvSpPr>
          <p:nvPr/>
        </p:nvSpPr>
        <p:spPr bwMode="auto">
          <a:xfrm>
            <a:off x="5867400" y="1628775"/>
            <a:ext cx="1800225"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AU" sz="1600" b="1">
                <a:solidFill>
                  <a:schemeClr val="bg1"/>
                </a:solidFill>
              </a:rPr>
              <a:t>Impact on work characteristics</a:t>
            </a:r>
          </a:p>
        </p:txBody>
      </p:sp>
      <p:sp>
        <p:nvSpPr>
          <p:cNvPr id="331814" name="Line 38"/>
          <p:cNvSpPr>
            <a:spLocks noChangeShapeType="1"/>
          </p:cNvSpPr>
          <p:nvPr/>
        </p:nvSpPr>
        <p:spPr bwMode="auto">
          <a:xfrm>
            <a:off x="2843213" y="2708275"/>
            <a:ext cx="57626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331815" name="Line 39"/>
          <p:cNvSpPr>
            <a:spLocks noChangeShapeType="1"/>
          </p:cNvSpPr>
          <p:nvPr/>
        </p:nvSpPr>
        <p:spPr bwMode="auto">
          <a:xfrm flipV="1">
            <a:off x="2771775" y="3860800"/>
            <a:ext cx="6477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331816" name="Line 40"/>
          <p:cNvSpPr>
            <a:spLocks noChangeShapeType="1"/>
          </p:cNvSpPr>
          <p:nvPr/>
        </p:nvSpPr>
        <p:spPr bwMode="auto">
          <a:xfrm flipV="1">
            <a:off x="2771775" y="3068638"/>
            <a:ext cx="720725" cy="431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331817" name="Line 41"/>
          <p:cNvSpPr>
            <a:spLocks noChangeShapeType="1"/>
          </p:cNvSpPr>
          <p:nvPr/>
        </p:nvSpPr>
        <p:spPr bwMode="auto">
          <a:xfrm>
            <a:off x="2843213" y="3068638"/>
            <a:ext cx="576262" cy="431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331818" name="Line 42"/>
          <p:cNvSpPr>
            <a:spLocks noChangeShapeType="1"/>
          </p:cNvSpPr>
          <p:nvPr/>
        </p:nvSpPr>
        <p:spPr bwMode="auto">
          <a:xfrm>
            <a:off x="2771775" y="4221163"/>
            <a:ext cx="647700" cy="431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331820" name="Line 44"/>
          <p:cNvSpPr>
            <a:spLocks noChangeShapeType="1"/>
          </p:cNvSpPr>
          <p:nvPr/>
        </p:nvSpPr>
        <p:spPr bwMode="auto">
          <a:xfrm flipV="1">
            <a:off x="1763713" y="3068638"/>
            <a:ext cx="0" cy="431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331821" name="Line 45"/>
          <p:cNvSpPr>
            <a:spLocks noChangeShapeType="1"/>
          </p:cNvSpPr>
          <p:nvPr/>
        </p:nvSpPr>
        <p:spPr bwMode="auto">
          <a:xfrm>
            <a:off x="5219700" y="2708275"/>
            <a:ext cx="6477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331822" name="Line 46"/>
          <p:cNvSpPr>
            <a:spLocks noChangeShapeType="1"/>
          </p:cNvSpPr>
          <p:nvPr/>
        </p:nvSpPr>
        <p:spPr bwMode="auto">
          <a:xfrm flipV="1">
            <a:off x="5219700" y="3068638"/>
            <a:ext cx="647700" cy="431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331823" name="Line 47"/>
          <p:cNvSpPr>
            <a:spLocks noChangeShapeType="1"/>
          </p:cNvSpPr>
          <p:nvPr/>
        </p:nvSpPr>
        <p:spPr bwMode="auto">
          <a:xfrm>
            <a:off x="5219700" y="3068638"/>
            <a:ext cx="576263" cy="431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331824" name="Line 48"/>
          <p:cNvSpPr>
            <a:spLocks noChangeShapeType="1"/>
          </p:cNvSpPr>
          <p:nvPr/>
        </p:nvSpPr>
        <p:spPr bwMode="auto">
          <a:xfrm>
            <a:off x="5219700" y="3860800"/>
            <a:ext cx="6477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331826" name="Line 50"/>
          <p:cNvSpPr>
            <a:spLocks noChangeShapeType="1"/>
          </p:cNvSpPr>
          <p:nvPr/>
        </p:nvSpPr>
        <p:spPr bwMode="auto">
          <a:xfrm flipH="1">
            <a:off x="5219700" y="4221163"/>
            <a:ext cx="1512888" cy="15128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331827" name="Line 51"/>
          <p:cNvSpPr>
            <a:spLocks noChangeShapeType="1"/>
          </p:cNvSpPr>
          <p:nvPr/>
        </p:nvSpPr>
        <p:spPr bwMode="auto">
          <a:xfrm>
            <a:off x="1763713" y="4221163"/>
            <a:ext cx="1655762" cy="15128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331830" name="Line 54"/>
          <p:cNvSpPr>
            <a:spLocks noChangeShapeType="1"/>
          </p:cNvSpPr>
          <p:nvPr/>
        </p:nvSpPr>
        <p:spPr bwMode="auto">
          <a:xfrm flipH="1">
            <a:off x="5219700" y="4221163"/>
            <a:ext cx="647700" cy="43180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331831" name="Line 55"/>
          <p:cNvSpPr>
            <a:spLocks noChangeShapeType="1"/>
          </p:cNvSpPr>
          <p:nvPr/>
        </p:nvSpPr>
        <p:spPr bwMode="auto">
          <a:xfrm>
            <a:off x="4284663" y="4221163"/>
            <a:ext cx="0" cy="431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331832" name="Line 56"/>
          <p:cNvSpPr>
            <a:spLocks noChangeShapeType="1"/>
          </p:cNvSpPr>
          <p:nvPr/>
        </p:nvSpPr>
        <p:spPr bwMode="auto">
          <a:xfrm>
            <a:off x="4356100" y="5373688"/>
            <a:ext cx="0" cy="3603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331833" name="Line 57"/>
          <p:cNvSpPr>
            <a:spLocks noChangeShapeType="1"/>
          </p:cNvSpPr>
          <p:nvPr/>
        </p:nvSpPr>
        <p:spPr bwMode="auto">
          <a:xfrm>
            <a:off x="2700338" y="6597650"/>
            <a:ext cx="316706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331834" name="Text Box 58"/>
          <p:cNvSpPr txBox="1">
            <a:spLocks noChangeArrowheads="1"/>
          </p:cNvSpPr>
          <p:nvPr/>
        </p:nvSpPr>
        <p:spPr bwMode="auto">
          <a:xfrm>
            <a:off x="900113" y="5589588"/>
            <a:ext cx="1800225"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AU" sz="1600" b="1" dirty="0">
                <a:solidFill>
                  <a:schemeClr val="bg1"/>
                </a:solidFill>
              </a:rPr>
              <a:t>Changing workforce</a:t>
            </a:r>
          </a:p>
        </p:txBody>
      </p:sp>
      <p:sp>
        <p:nvSpPr>
          <p:cNvPr id="331835" name="Text Box 59"/>
          <p:cNvSpPr txBox="1">
            <a:spLocks noChangeArrowheads="1"/>
          </p:cNvSpPr>
          <p:nvPr/>
        </p:nvSpPr>
        <p:spPr bwMode="auto">
          <a:xfrm>
            <a:off x="5867400" y="5516563"/>
            <a:ext cx="1728788"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AU" sz="1600" b="1">
                <a:solidFill>
                  <a:schemeClr val="bg1"/>
                </a:solidFill>
              </a:rPr>
              <a:t>Impact on individuals</a:t>
            </a:r>
          </a:p>
        </p:txBody>
      </p:sp>
      <p:sp>
        <p:nvSpPr>
          <p:cNvPr id="331836" name="Text Box 60"/>
          <p:cNvSpPr txBox="1">
            <a:spLocks noChangeArrowheads="1"/>
          </p:cNvSpPr>
          <p:nvPr/>
        </p:nvSpPr>
        <p:spPr bwMode="auto">
          <a:xfrm>
            <a:off x="6084888" y="4508500"/>
            <a:ext cx="3240087"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AU" sz="1000" dirty="0">
                <a:solidFill>
                  <a:schemeClr val="bg2"/>
                </a:solidFill>
              </a:rPr>
              <a:t>Van den </a:t>
            </a:r>
            <a:r>
              <a:rPr lang="en-AU" sz="1000" dirty="0" err="1">
                <a:solidFill>
                  <a:schemeClr val="bg2"/>
                </a:solidFill>
              </a:rPr>
              <a:t>Bossche</a:t>
            </a:r>
            <a:r>
              <a:rPr lang="en-AU" sz="1000" dirty="0">
                <a:solidFill>
                  <a:schemeClr val="bg2"/>
                </a:solidFill>
              </a:rPr>
              <a:t>, S., </a:t>
            </a:r>
            <a:r>
              <a:rPr lang="en-AU" sz="1000" dirty="0" err="1">
                <a:solidFill>
                  <a:schemeClr val="bg2"/>
                </a:solidFill>
              </a:rPr>
              <a:t>Smulders</a:t>
            </a:r>
            <a:r>
              <a:rPr lang="en-AU" sz="1000" dirty="0">
                <a:solidFill>
                  <a:schemeClr val="bg2"/>
                </a:solidFill>
              </a:rPr>
              <a:t>, P., </a:t>
            </a:r>
            <a:r>
              <a:rPr lang="en-AU" sz="1000" dirty="0" err="1">
                <a:solidFill>
                  <a:schemeClr val="bg2"/>
                </a:solidFill>
              </a:rPr>
              <a:t>Houtman</a:t>
            </a:r>
            <a:r>
              <a:rPr lang="en-AU" sz="1000" dirty="0">
                <a:solidFill>
                  <a:schemeClr val="bg2"/>
                </a:solidFill>
              </a:rPr>
              <a:t>, I. Trends and risk groups in working conditions, TNO 2006</a:t>
            </a:r>
          </a:p>
        </p:txBody>
      </p:sp>
      <p:sp>
        <p:nvSpPr>
          <p:cNvPr id="331837" name="AutoShape 61"/>
          <p:cNvSpPr>
            <a:spLocks noChangeArrowheads="1"/>
          </p:cNvSpPr>
          <p:nvPr/>
        </p:nvSpPr>
        <p:spPr bwMode="auto">
          <a:xfrm>
            <a:off x="1476375" y="3213100"/>
            <a:ext cx="5616575" cy="215900"/>
          </a:xfrm>
          <a:prstGeom prst="rightArrow">
            <a:avLst>
              <a:gd name="adj1" fmla="val 50000"/>
              <a:gd name="adj2" fmla="val 650368"/>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2" name="Footer Placeholder 1"/>
          <p:cNvSpPr>
            <a:spLocks noGrp="1"/>
          </p:cNvSpPr>
          <p:nvPr>
            <p:ph type="ftr" sz="quarter" idx="11"/>
          </p:nvPr>
        </p:nvSpPr>
        <p:spPr/>
        <p:txBody>
          <a:bodyPr/>
          <a:lstStyle/>
          <a:p>
            <a:pPr>
              <a:defRPr/>
            </a:pPr>
            <a:r>
              <a:rPr lang="en-AU" smtClean="0"/>
              <a:t>maureen.dollard@unisa.edu.au</a:t>
            </a:r>
            <a:endParaRPr lang="en-AU"/>
          </a:p>
        </p:txBody>
      </p:sp>
    </p:spTree>
    <p:extLst>
      <p:ext uri="{BB962C8B-B14F-4D97-AF65-F5344CB8AC3E}">
        <p14:creationId xmlns:p14="http://schemas.microsoft.com/office/powerpoint/2010/main" val="18732614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31837"/>
                                        </p:tgtEl>
                                        <p:attrNameLst>
                                          <p:attrName>style.visibility</p:attrName>
                                        </p:attrNameLst>
                                      </p:cBhvr>
                                      <p:to>
                                        <p:strVal val="visible"/>
                                      </p:to>
                                    </p:set>
                                    <p:animEffect transition="in" filter="dissolve">
                                      <p:cBhvr>
                                        <p:cTn id="7" dur="500"/>
                                        <p:tgtEl>
                                          <p:spTgt spid="3318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183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Title 1"/>
          <p:cNvSpPr>
            <a:spLocks noGrp="1"/>
          </p:cNvSpPr>
          <p:nvPr>
            <p:ph type="title"/>
          </p:nvPr>
        </p:nvSpPr>
        <p:spPr/>
        <p:txBody>
          <a:bodyPr/>
          <a:lstStyle/>
          <a:p>
            <a:pPr eaLnBrk="1" hangingPunct="1"/>
            <a:endParaRPr lang="en-AU" altLang="en-US" smtClean="0"/>
          </a:p>
        </p:txBody>
      </p:sp>
      <p:pic>
        <p:nvPicPr>
          <p:cNvPr id="155651"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rcRect t="21655" r="4543"/>
          <a:stretch>
            <a:fillRect/>
          </a:stretch>
        </p:blipFill>
        <p:spPr>
          <a:xfrm>
            <a:off x="179388" y="476250"/>
            <a:ext cx="9150350" cy="5632450"/>
          </a:xfrm>
        </p:spPr>
      </p:pic>
      <p:sp>
        <p:nvSpPr>
          <p:cNvPr id="155652"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AU" altLang="en-US" sz="1200" smtClean="0">
                <a:solidFill>
                  <a:srgbClr val="898989"/>
                </a:solidFill>
                <a:latin typeface="Trebuchet MS" panose="020B0603020202020204" pitchFamily="34" charset="0"/>
                <a:cs typeface="Arial" panose="020B0604020202020204" pitchFamily="34" charset="0"/>
              </a:rPr>
              <a:t>maureen.dollard@unisa.edu.au ©</a:t>
            </a:r>
          </a:p>
        </p:txBody>
      </p:sp>
      <p:pic>
        <p:nvPicPr>
          <p:cNvPr id="155653" name="Picture 5"/>
          <p:cNvPicPr>
            <a:picLocks noChangeAspect="1" noChangeArrowheads="1"/>
          </p:cNvPicPr>
          <p:nvPr/>
        </p:nvPicPr>
        <p:blipFill>
          <a:blip r:embed="rId3">
            <a:extLst>
              <a:ext uri="{28A0092B-C50C-407E-A947-70E740481C1C}">
                <a14:useLocalDpi xmlns:a14="http://schemas.microsoft.com/office/drawing/2010/main" val="0"/>
              </a:ext>
            </a:extLst>
          </a:blip>
          <a:srcRect l="14288" t="12151" r="17279" b="-4417"/>
          <a:stretch>
            <a:fillRect/>
          </a:stretch>
        </p:blipFill>
        <p:spPr bwMode="auto">
          <a:xfrm>
            <a:off x="-107950" y="0"/>
            <a:ext cx="9144000" cy="70373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388155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Rectangle 2"/>
          <p:cNvSpPr>
            <a:spLocks noGrp="1" noChangeArrowheads="1"/>
          </p:cNvSpPr>
          <p:nvPr>
            <p:ph type="title"/>
          </p:nvPr>
        </p:nvSpPr>
        <p:spPr>
          <a:xfrm>
            <a:off x="539750" y="333375"/>
            <a:ext cx="8229600" cy="1143000"/>
          </a:xfrm>
        </p:spPr>
        <p:txBody>
          <a:bodyPr/>
          <a:lstStyle/>
          <a:p>
            <a:r>
              <a:rPr lang="en-AU" sz="3200" dirty="0">
                <a:solidFill>
                  <a:schemeClr val="bg1"/>
                </a:solidFill>
              </a:rPr>
              <a:t>What worker characteristics are required for these ‘dispossessed’ environments?</a:t>
            </a:r>
          </a:p>
        </p:txBody>
      </p:sp>
      <p:sp>
        <p:nvSpPr>
          <p:cNvPr id="348163" name="Rectangle 3"/>
          <p:cNvSpPr>
            <a:spLocks noGrp="1" noChangeArrowheads="1"/>
          </p:cNvSpPr>
          <p:nvPr>
            <p:ph idx="1"/>
          </p:nvPr>
        </p:nvSpPr>
        <p:spPr/>
        <p:txBody>
          <a:bodyPr/>
          <a:lstStyle/>
          <a:p>
            <a:pPr>
              <a:lnSpc>
                <a:spcPct val="90000"/>
              </a:lnSpc>
            </a:pPr>
            <a:r>
              <a:rPr lang="en-AU" sz="2400" dirty="0">
                <a:solidFill>
                  <a:schemeClr val="bg1"/>
                </a:solidFill>
              </a:rPr>
              <a:t>According to a managing director of an Australian call centre there are two types of people who make successful cold callers: extroverts and </a:t>
            </a:r>
            <a:r>
              <a:rPr lang="en-AU" sz="2400" dirty="0" smtClean="0">
                <a:solidFill>
                  <a:schemeClr val="bg1"/>
                </a:solidFill>
              </a:rPr>
              <a:t>psychopaths</a:t>
            </a:r>
          </a:p>
          <a:p>
            <a:pPr marL="0" indent="0">
              <a:lnSpc>
                <a:spcPct val="90000"/>
              </a:lnSpc>
              <a:buNone/>
            </a:pPr>
            <a:endParaRPr lang="en-AU" sz="2400" dirty="0" smtClean="0">
              <a:solidFill>
                <a:schemeClr val="bg1"/>
              </a:solidFill>
            </a:endParaRPr>
          </a:p>
          <a:p>
            <a:pPr>
              <a:lnSpc>
                <a:spcPct val="90000"/>
              </a:lnSpc>
            </a:pPr>
            <a:r>
              <a:rPr lang="en-AU" sz="2400" dirty="0" smtClean="0">
                <a:solidFill>
                  <a:schemeClr val="bg1"/>
                </a:solidFill>
              </a:rPr>
              <a:t>extroverts </a:t>
            </a:r>
            <a:r>
              <a:rPr lang="en-AU" sz="2400" dirty="0">
                <a:solidFill>
                  <a:schemeClr val="bg1"/>
                </a:solidFill>
              </a:rPr>
              <a:t>because they thrive on interactions with others, and </a:t>
            </a:r>
            <a:endParaRPr lang="en-AU" sz="2400" dirty="0" smtClean="0">
              <a:solidFill>
                <a:schemeClr val="bg1"/>
              </a:solidFill>
            </a:endParaRPr>
          </a:p>
          <a:p>
            <a:pPr>
              <a:lnSpc>
                <a:spcPct val="90000"/>
              </a:lnSpc>
            </a:pPr>
            <a:r>
              <a:rPr lang="en-AU" sz="2400" dirty="0" smtClean="0">
                <a:solidFill>
                  <a:schemeClr val="bg1"/>
                </a:solidFill>
              </a:rPr>
              <a:t>psychopaths </a:t>
            </a:r>
            <a:r>
              <a:rPr lang="en-AU" sz="2400" dirty="0">
                <a:solidFill>
                  <a:schemeClr val="bg1"/>
                </a:solidFill>
              </a:rPr>
              <a:t>because they are not emotionally hurt by constant rejection (Warne-Smith, 2006). </a:t>
            </a:r>
          </a:p>
          <a:p>
            <a:pPr>
              <a:lnSpc>
                <a:spcPct val="90000"/>
              </a:lnSpc>
            </a:pPr>
            <a:r>
              <a:rPr lang="en-AU" sz="2400" dirty="0">
                <a:solidFill>
                  <a:schemeClr val="bg1"/>
                </a:solidFill>
              </a:rPr>
              <a:t>Should we select for these characteristics?  </a:t>
            </a:r>
          </a:p>
          <a:p>
            <a:pPr>
              <a:lnSpc>
                <a:spcPct val="90000"/>
              </a:lnSpc>
            </a:pPr>
            <a:r>
              <a:rPr lang="en-AU" sz="2400" dirty="0">
                <a:solidFill>
                  <a:schemeClr val="bg1"/>
                </a:solidFill>
              </a:rPr>
              <a:t>How are we to work in such environments?</a:t>
            </a:r>
          </a:p>
          <a:p>
            <a:pPr>
              <a:lnSpc>
                <a:spcPct val="90000"/>
              </a:lnSpc>
              <a:buFont typeface="Wingdings" pitchFamily="2" charset="2"/>
              <a:buNone/>
            </a:pPr>
            <a:endParaRPr lang="en-AU" sz="2400" dirty="0">
              <a:solidFill>
                <a:schemeClr val="bg1"/>
              </a:solidFill>
            </a:endParaRPr>
          </a:p>
          <a:p>
            <a:pPr>
              <a:lnSpc>
                <a:spcPct val="90000"/>
              </a:lnSpc>
              <a:buFont typeface="Wingdings" pitchFamily="2" charset="2"/>
              <a:buNone/>
            </a:pPr>
            <a:r>
              <a:rPr lang="en-AU" sz="1400" dirty="0">
                <a:solidFill>
                  <a:schemeClr val="bg1"/>
                </a:solidFill>
              </a:rPr>
              <a:t>Warne-Smith, D. (2006). Confessions of a cold caller. </a:t>
            </a:r>
            <a:r>
              <a:rPr lang="en-AU" sz="1400" i="1" dirty="0">
                <a:solidFill>
                  <a:schemeClr val="bg1"/>
                </a:solidFill>
              </a:rPr>
              <a:t>The Weekend Australian Magazine</a:t>
            </a:r>
            <a:r>
              <a:rPr lang="en-AU" sz="1400" dirty="0">
                <a:solidFill>
                  <a:schemeClr val="bg1"/>
                </a:solidFill>
              </a:rPr>
              <a:t>, April 29-30, 16-20</a:t>
            </a:r>
            <a:r>
              <a:rPr lang="en-AU" sz="1400" dirty="0"/>
              <a:t>.</a:t>
            </a:r>
          </a:p>
          <a:p>
            <a:pPr>
              <a:lnSpc>
                <a:spcPct val="90000"/>
              </a:lnSpc>
            </a:pPr>
            <a:endParaRPr lang="en-AU" sz="1400" dirty="0"/>
          </a:p>
        </p:txBody>
      </p:sp>
      <p:sp>
        <p:nvSpPr>
          <p:cNvPr id="2" name="Footer Placeholder 1"/>
          <p:cNvSpPr>
            <a:spLocks noGrp="1"/>
          </p:cNvSpPr>
          <p:nvPr>
            <p:ph type="ftr" sz="quarter" idx="11"/>
          </p:nvPr>
        </p:nvSpPr>
        <p:spPr/>
        <p:txBody>
          <a:bodyPr/>
          <a:lstStyle/>
          <a:p>
            <a:pPr>
              <a:defRPr/>
            </a:pPr>
            <a:r>
              <a:rPr lang="en-AU" smtClean="0"/>
              <a:t>maureen.dollard@unisa.edu.au</a:t>
            </a:r>
            <a:endParaRPr lang="en-AU"/>
          </a:p>
        </p:txBody>
      </p:sp>
    </p:spTree>
    <p:extLst>
      <p:ext uri="{BB962C8B-B14F-4D97-AF65-F5344CB8AC3E}">
        <p14:creationId xmlns:p14="http://schemas.microsoft.com/office/powerpoint/2010/main" val="13342121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48163">
                                            <p:txEl>
                                              <p:pRg st="4" end="4"/>
                                            </p:txEl>
                                          </p:spTgt>
                                        </p:tgtEl>
                                        <p:attrNameLst>
                                          <p:attrName>style.visibility</p:attrName>
                                        </p:attrNameLst>
                                      </p:cBhvr>
                                      <p:to>
                                        <p:strVal val="visible"/>
                                      </p:to>
                                    </p:set>
                                    <p:anim calcmode="lin" valueType="num">
                                      <p:cBhvr additive="base">
                                        <p:cTn id="7" dur="500" fill="hold"/>
                                        <p:tgtEl>
                                          <p:spTgt spid="34816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48163">
                                            <p:txEl>
                                              <p:pRg st="4" end="4"/>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48163">
                                            <p:txEl>
                                              <p:pRg st="5" end="5"/>
                                            </p:txEl>
                                          </p:spTgt>
                                        </p:tgtEl>
                                        <p:attrNameLst>
                                          <p:attrName>style.visibility</p:attrName>
                                        </p:attrNameLst>
                                      </p:cBhvr>
                                      <p:to>
                                        <p:strVal val="visible"/>
                                      </p:to>
                                    </p:set>
                                    <p:anim calcmode="lin" valueType="num">
                                      <p:cBhvr additive="base">
                                        <p:cTn id="11" dur="500" fill="hold"/>
                                        <p:tgtEl>
                                          <p:spTgt spid="348163">
                                            <p:txEl>
                                              <p:pRg st="5" end="5"/>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4816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_Default Design">
  <a:themeElements>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Grid">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txDef>
      <a:spPr>
        <a:noFill/>
      </a:spPr>
      <a:bodyPr wrap="square" rtlCol="0">
        <a:spAutoFit/>
      </a:bodyPr>
      <a:lstStyle>
        <a:defPPr>
          <a:defRPr dirty="0"/>
        </a:defPPr>
      </a:lstStyle>
    </a:txDef>
  </a:objectDefaults>
  <a:extraClrSchemeLst/>
</a:theme>
</file>

<file path=ppt/theme/theme13.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Grid">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4.xml><?xml version="1.0" encoding="utf-8"?>
<a:theme xmlns:a="http://schemas.openxmlformats.org/drawingml/2006/main" name="1_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5.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emplate>Flow</Template>
  <TotalTime>14732</TotalTime>
  <Words>2250</Words>
  <Application>Microsoft Office PowerPoint</Application>
  <PresentationFormat>On-screen Show (4:3)</PresentationFormat>
  <Paragraphs>488</Paragraphs>
  <Slides>61</Slides>
  <Notes>8</Notes>
  <HiddenSlides>0</HiddenSlides>
  <MMClips>0</MMClips>
  <ScaleCrop>false</ScaleCrop>
  <HeadingPairs>
    <vt:vector size="6" baseType="variant">
      <vt:variant>
        <vt:lpstr>Theme</vt:lpstr>
      </vt:variant>
      <vt:variant>
        <vt:i4>13</vt:i4>
      </vt:variant>
      <vt:variant>
        <vt:lpstr>Embedded OLE Servers</vt:lpstr>
      </vt:variant>
      <vt:variant>
        <vt:i4>1</vt:i4>
      </vt:variant>
      <vt:variant>
        <vt:lpstr>Slide Titles</vt:lpstr>
      </vt:variant>
      <vt:variant>
        <vt:i4>61</vt:i4>
      </vt:variant>
    </vt:vector>
  </HeadingPairs>
  <TitlesOfParts>
    <vt:vector size="75" baseType="lpstr">
      <vt:lpstr>Office Theme</vt:lpstr>
      <vt:lpstr>4_Office Theme</vt:lpstr>
      <vt:lpstr>1_Grid</vt:lpstr>
      <vt:lpstr>1_Slipstream</vt:lpstr>
      <vt:lpstr>7_Office Theme</vt:lpstr>
      <vt:lpstr>1_Office Theme</vt:lpstr>
      <vt:lpstr>3_Office Theme</vt:lpstr>
      <vt:lpstr>5_Office Theme</vt:lpstr>
      <vt:lpstr>6_Office Theme</vt:lpstr>
      <vt:lpstr>8_Office Theme</vt:lpstr>
      <vt:lpstr>1_Default Design</vt:lpstr>
      <vt:lpstr>Grid</vt:lpstr>
      <vt:lpstr>9_Office Theme</vt:lpstr>
      <vt:lpstr>Chart</vt:lpstr>
      <vt:lpstr>Throwaway Workers</vt:lpstr>
      <vt:lpstr>My argument</vt:lpstr>
      <vt:lpstr>Outline</vt:lpstr>
      <vt:lpstr>Costs of Work stress</vt:lpstr>
      <vt:lpstr>PowerPoint Presentation</vt:lpstr>
      <vt:lpstr>PowerPoint Presentation</vt:lpstr>
      <vt:lpstr>Forecast emerging organisational, social and human work related risks</vt:lpstr>
      <vt:lpstr>PowerPoint Presentation</vt:lpstr>
      <vt:lpstr>What worker characteristics are required for these ‘dispossessed’ environments?</vt:lpstr>
      <vt:lpstr>PowerPoint Presentation</vt:lpstr>
      <vt:lpstr>PowerPoint Presentation</vt:lpstr>
      <vt:lpstr>Current Context</vt:lpstr>
      <vt:lpstr>Job Design Level</vt:lpstr>
      <vt:lpstr>Work stress theories </vt:lpstr>
      <vt:lpstr>PowerPoint Presentation</vt:lpstr>
      <vt:lpstr>Towards a new theory</vt:lpstr>
      <vt:lpstr>Organisational Level</vt:lpstr>
      <vt:lpstr>Psychosocial safety climate </vt:lpstr>
      <vt:lpstr>PSC Defined</vt:lpstr>
      <vt:lpstr>PowerPoint Presentation</vt:lpstr>
      <vt:lpstr>PSC Ingredients</vt:lpstr>
      <vt:lpstr>School study</vt:lpstr>
      <vt:lpstr>PowerPoint Presentation</vt:lpstr>
      <vt:lpstr>PowerPoint Presentation</vt:lpstr>
      <vt:lpstr>PowerPoint Presentation</vt:lpstr>
      <vt:lpstr>Police sample</vt:lpstr>
      <vt:lpstr>PowerPoint Presentation</vt:lpstr>
      <vt:lpstr>PowerPoint Presentation</vt:lpstr>
      <vt:lpstr>PowerPoint Presentation</vt:lpstr>
      <vt:lpstr>PSC affects Interventions</vt:lpstr>
      <vt:lpstr>National Level</vt:lpstr>
      <vt:lpstr>PowerPoint Presentation</vt:lpstr>
      <vt:lpstr>PowerPoint Presentation</vt:lpstr>
      <vt:lpstr>PuBlications</vt:lpstr>
      <vt:lpstr>Australian Workplace Barometer</vt:lpstr>
      <vt:lpstr>Depression costs</vt:lpstr>
      <vt:lpstr>Depression and costs to employer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International Level</vt:lpstr>
      <vt:lpstr>PowerPoint Presentation</vt:lpstr>
      <vt:lpstr>PowerPoint Presentation</vt:lpstr>
      <vt:lpstr>Interim summary points</vt:lpstr>
      <vt:lpstr>Practical Level</vt:lpstr>
      <vt:lpstr>PSC predicts future procedures and change in bullying/harassment</vt:lpstr>
      <vt:lpstr>PowerPoint Presentation</vt:lpstr>
      <vt:lpstr>PSC Hierarchy of Control (PSC HOC)</vt:lpstr>
      <vt:lpstr>PowerPoint Presentation</vt:lpstr>
      <vt:lpstr>PowerPoint Presentation</vt:lpstr>
      <vt:lpstr>PowerPoint Presentation</vt:lpstr>
      <vt:lpstr>PowerPoint Presentation</vt:lpstr>
      <vt:lpstr>Organisational Resilience</vt:lpstr>
      <vt:lpstr>PowerPoint Presentation</vt:lpstr>
      <vt:lpstr>Conclusion</vt:lpstr>
      <vt:lpstr>PowerPoint Presentation</vt:lpstr>
    </vt:vector>
  </TitlesOfParts>
  <Company>DEASS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halgb001</dc:creator>
  <cp:lastModifiedBy>Paula Sinclair</cp:lastModifiedBy>
  <cp:revision>644</cp:revision>
  <cp:lastPrinted>2015-07-16T02:48:53Z</cp:lastPrinted>
  <dcterms:created xsi:type="dcterms:W3CDTF">2009-03-03T02:47:44Z</dcterms:created>
  <dcterms:modified xsi:type="dcterms:W3CDTF">2015-07-21T01:36:10Z</dcterms:modified>
</cp:coreProperties>
</file>